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22" r:id="rId2"/>
    <p:sldId id="323" r:id="rId3"/>
    <p:sldId id="324" r:id="rId4"/>
    <p:sldId id="325" r:id="rId5"/>
    <p:sldId id="261" r:id="rId6"/>
    <p:sldId id="262" r:id="rId7"/>
    <p:sldId id="326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93" r:id="rId22"/>
    <p:sldId id="279" r:id="rId23"/>
    <p:sldId id="329" r:id="rId24"/>
    <p:sldId id="283" r:id="rId25"/>
    <p:sldId id="307" r:id="rId26"/>
    <p:sldId id="308" r:id="rId27"/>
    <p:sldId id="327" r:id="rId28"/>
    <p:sldId id="328" r:id="rId29"/>
    <p:sldId id="309" r:id="rId30"/>
    <p:sldId id="310" r:id="rId31"/>
    <p:sldId id="317" r:id="rId32"/>
    <p:sldId id="318" r:id="rId33"/>
    <p:sldId id="311" r:id="rId34"/>
    <p:sldId id="316" r:id="rId35"/>
    <p:sldId id="303" r:id="rId36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mant Thothwal" initials="HT" lastIdx="1" clrIdx="0">
    <p:extLst>
      <p:ext uri="{19B8F6BF-5375-455C-9EA6-DF929625EA0E}">
        <p15:presenceInfo xmlns="" xmlns:p15="http://schemas.microsoft.com/office/powerpoint/2012/main" userId="90ca9420147543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 autoAdjust="0"/>
    <p:restoredTop sz="94621" autoAdjust="0"/>
  </p:normalViewPr>
  <p:slideViewPr>
    <p:cSldViewPr>
      <p:cViewPr>
        <p:scale>
          <a:sx n="100" d="100"/>
          <a:sy n="100" d="100"/>
        </p:scale>
        <p:origin x="540" y="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image" Target="../media/image81.png"/><Relationship Id="rId5" Type="http://schemas.openxmlformats.org/officeDocument/2006/relationships/image" Target="../media/image121.png"/><Relationship Id="rId4" Type="http://schemas.openxmlformats.org/officeDocument/2006/relationships/image" Target="../media/image1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68DFF-005D-416F-967C-24FC73F828BC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IN"/>
        </a:p>
      </dgm:t>
    </dgm:pt>
    <dgm:pt modelId="{B5A0C1D2-E5B7-4DEC-BE84-8DDA2D378FB1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PRIOR TO 2003, IN THE STATE OF GOA, 3 KGS OF RICE WAS DISTRIBUTED TO PRIMARY STUDENTS UNDER MID DAY MEAL SCHEME.</a:t>
          </a:r>
          <a:endParaRPr lang="en-IN" dirty="0">
            <a:latin typeface="Book Antiqua" pitchFamily="18" charset="0"/>
          </a:endParaRPr>
        </a:p>
      </dgm:t>
    </dgm:pt>
    <dgm:pt modelId="{1786A5DB-8131-4CE4-A971-5B4111FAD771}" type="parTrans" cxnId="{C9AB44AD-7960-4242-B6F2-35EF90AFC66B}">
      <dgm:prSet/>
      <dgm:spPr/>
      <dgm:t>
        <a:bodyPr/>
        <a:lstStyle/>
        <a:p>
          <a:endParaRPr lang="en-IN"/>
        </a:p>
      </dgm:t>
    </dgm:pt>
    <dgm:pt modelId="{50B6655D-6671-4DDA-A412-3722A8B304E4}" type="sibTrans" cxnId="{C9AB44AD-7960-4242-B6F2-35EF90AFC66B}">
      <dgm:prSet/>
      <dgm:spPr/>
      <dgm:t>
        <a:bodyPr/>
        <a:lstStyle/>
        <a:p>
          <a:endParaRPr lang="en-IN"/>
        </a:p>
      </dgm:t>
    </dgm:pt>
    <dgm:pt modelId="{F5EF0F64-82D1-4018-9C9C-E7A23DC83EDC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IN 2003-04, KACHORI, LADOOS, CHAKLI, SHANKAR PALI, BISCUITS, ETC. WERE DISTRIBUTED. </a:t>
          </a:r>
          <a:endParaRPr lang="en-IN" dirty="0">
            <a:latin typeface="Book Antiqua" pitchFamily="18" charset="0"/>
          </a:endParaRPr>
        </a:p>
      </dgm:t>
    </dgm:pt>
    <dgm:pt modelId="{DC951EBC-FB37-4D6E-BF84-9DC78E1BBB2A}" type="parTrans" cxnId="{ECB1F811-1DE0-41BA-B9DB-16D3CB8CC692}">
      <dgm:prSet/>
      <dgm:spPr/>
      <dgm:t>
        <a:bodyPr/>
        <a:lstStyle/>
        <a:p>
          <a:endParaRPr lang="en-IN"/>
        </a:p>
      </dgm:t>
    </dgm:pt>
    <dgm:pt modelId="{F5DB2816-DACF-4C0A-981C-3B0110043820}" type="sibTrans" cxnId="{ECB1F811-1DE0-41BA-B9DB-16D3CB8CC692}">
      <dgm:prSet/>
      <dgm:spPr/>
      <dgm:t>
        <a:bodyPr/>
        <a:lstStyle/>
        <a:p>
          <a:endParaRPr lang="en-IN"/>
        </a:p>
      </dgm:t>
    </dgm:pt>
    <dgm:pt modelId="{F8A75878-939B-40B8-9B16-7EDE8CCBA54E}">
      <dgm:prSet/>
      <dgm:spPr/>
      <dgm:t>
        <a:bodyPr/>
        <a:lstStyle/>
        <a:p>
          <a:r>
            <a:rPr lang="en-IN" dirty="0">
              <a:latin typeface="Book Antiqua" pitchFamily="18" charset="0"/>
            </a:rPr>
            <a:t>IN 2005-06, ITEMS SUCH AS </a:t>
          </a:r>
          <a:r>
            <a:rPr lang="en-US" dirty="0">
              <a:latin typeface="Book Antiqua" pitchFamily="18" charset="0"/>
            </a:rPr>
            <a:t>BHAJI PAO, VEGETABLE PULAO, SHIRA, POHA, UPMA &amp; MOONG BHAJI PAO WERE SERVED .</a:t>
          </a:r>
          <a:endParaRPr lang="en-IN" dirty="0">
            <a:latin typeface="Book Antiqua" pitchFamily="18" charset="0"/>
          </a:endParaRPr>
        </a:p>
      </dgm:t>
    </dgm:pt>
    <dgm:pt modelId="{CC98E747-C96F-41B7-AED3-B7C662267C03}" type="parTrans" cxnId="{D63210EF-8474-4822-AFCA-1313B89A1754}">
      <dgm:prSet/>
      <dgm:spPr/>
      <dgm:t>
        <a:bodyPr/>
        <a:lstStyle/>
        <a:p>
          <a:endParaRPr lang="en-IN"/>
        </a:p>
      </dgm:t>
    </dgm:pt>
    <dgm:pt modelId="{D6BA35D0-A596-4427-9466-12B31737B0D2}" type="sibTrans" cxnId="{D63210EF-8474-4822-AFCA-1313B89A1754}">
      <dgm:prSet/>
      <dgm:spPr/>
      <dgm:t>
        <a:bodyPr/>
        <a:lstStyle/>
        <a:p>
          <a:endParaRPr lang="en-IN"/>
        </a:p>
      </dgm:t>
    </dgm:pt>
    <dgm:pt modelId="{A974D70A-7F67-415D-978C-A91068FAF0DC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APPLICATIONS WERE INVITED TALUKA-WISE FROM  LOCAL SELF HELP GROUPS TO SERVE  HOT COOKED FOOD TO THE CHILDREN OF  GOVT/GOVT AIDED SCHOOLS TO IMPLEMENT MID DAY SCHEME FROM THE YEAR 2005</a:t>
          </a:r>
          <a:endParaRPr lang="en-IN" dirty="0">
            <a:latin typeface="Book Antiqua" pitchFamily="18" charset="0"/>
          </a:endParaRPr>
        </a:p>
      </dgm:t>
    </dgm:pt>
    <dgm:pt modelId="{83B42D67-AB30-479C-9E85-9687630A1162}" type="parTrans" cxnId="{7EF46D6E-9670-474D-85A6-0653583AA93D}">
      <dgm:prSet/>
      <dgm:spPr/>
      <dgm:t>
        <a:bodyPr/>
        <a:lstStyle/>
        <a:p>
          <a:endParaRPr lang="en-IN"/>
        </a:p>
      </dgm:t>
    </dgm:pt>
    <dgm:pt modelId="{42B1EFFE-8EA9-4365-8591-5E48B90B587D}" type="sibTrans" cxnId="{7EF46D6E-9670-474D-85A6-0653583AA93D}">
      <dgm:prSet/>
      <dgm:spPr/>
      <dgm:t>
        <a:bodyPr/>
        <a:lstStyle/>
        <a:p>
          <a:endParaRPr lang="en-IN"/>
        </a:p>
      </dgm:t>
    </dgm:pt>
    <dgm:pt modelId="{89ABE7E2-47FF-4455-8A42-EA1619F99838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AT PRESENT THERE ARE 103 SELF HELP GROUPS/MAHILA MADALS  AND 9 P.T.As SUPPLYING MID DAY MEALS IN ALL THE 12 TALUKAS OF THE STATE.</a:t>
          </a:r>
          <a:endParaRPr lang="en-IN" dirty="0">
            <a:latin typeface="Book Antiqua" pitchFamily="18" charset="0"/>
          </a:endParaRPr>
        </a:p>
      </dgm:t>
    </dgm:pt>
    <dgm:pt modelId="{ACCF4D9C-F99D-4EA6-98C9-0354E3B82467}" type="parTrans" cxnId="{C1D3DFF2-AD59-4BA9-8BFF-2EEBDAF80181}">
      <dgm:prSet/>
      <dgm:spPr/>
      <dgm:t>
        <a:bodyPr/>
        <a:lstStyle/>
        <a:p>
          <a:endParaRPr lang="en-IN"/>
        </a:p>
      </dgm:t>
    </dgm:pt>
    <dgm:pt modelId="{30CAA55C-F21E-4631-804D-FA59C68BC095}" type="sibTrans" cxnId="{C1D3DFF2-AD59-4BA9-8BFF-2EEBDAF80181}">
      <dgm:prSet/>
      <dgm:spPr/>
      <dgm:t>
        <a:bodyPr/>
        <a:lstStyle/>
        <a:p>
          <a:endParaRPr lang="en-IN"/>
        </a:p>
      </dgm:t>
    </dgm:pt>
    <dgm:pt modelId="{9A763182-8CF8-4EFA-822B-876DC9264B14}" type="pres">
      <dgm:prSet presAssocID="{93A68DFF-005D-416F-967C-24FC73F828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BBDA9C-3883-4C5C-BA78-A20166C2176D}" type="pres">
      <dgm:prSet presAssocID="{B5A0C1D2-E5B7-4DEC-BE84-8DDA2D378FB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B1B52-C3F9-4374-81E0-4AED10820F42}" type="pres">
      <dgm:prSet presAssocID="{50B6655D-6671-4DDA-A412-3722A8B304E4}" presName="spacer" presStyleCnt="0"/>
      <dgm:spPr/>
    </dgm:pt>
    <dgm:pt modelId="{32835F3C-FB9A-4230-A57A-2696E09764B8}" type="pres">
      <dgm:prSet presAssocID="{F5EF0F64-82D1-4018-9C9C-E7A23DC83ED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8D0D7-0E4F-45CE-8CB7-9835C5115D6D}" type="pres">
      <dgm:prSet presAssocID="{F5DB2816-DACF-4C0A-981C-3B0110043820}" presName="spacer" presStyleCnt="0"/>
      <dgm:spPr/>
    </dgm:pt>
    <dgm:pt modelId="{6BDF6CB1-98A4-41A3-A50B-5F18493A0078}" type="pres">
      <dgm:prSet presAssocID="{F8A75878-939B-40B8-9B16-7EDE8CCBA54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A1779-147A-425F-BD68-BA5663EE1F34}" type="pres">
      <dgm:prSet presAssocID="{D6BA35D0-A596-4427-9466-12B31737B0D2}" presName="spacer" presStyleCnt="0"/>
      <dgm:spPr/>
    </dgm:pt>
    <dgm:pt modelId="{0D1F783B-04E3-4A3F-B6A4-3EC4B6DA14CA}" type="pres">
      <dgm:prSet presAssocID="{A974D70A-7F67-415D-978C-A91068FAF0D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9F756-4752-4D23-9B2D-01715CDE1840}" type="pres">
      <dgm:prSet presAssocID="{42B1EFFE-8EA9-4365-8591-5E48B90B587D}" presName="spacer" presStyleCnt="0"/>
      <dgm:spPr/>
    </dgm:pt>
    <dgm:pt modelId="{242DC1AE-4713-48A2-BF72-D4E91AE4C619}" type="pres">
      <dgm:prSet presAssocID="{89ABE7E2-47FF-4455-8A42-EA1619F9983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45E33-84DD-4852-B1E5-95783BF12F25}" type="presOf" srcId="{F8A75878-939B-40B8-9B16-7EDE8CCBA54E}" destId="{6BDF6CB1-98A4-41A3-A50B-5F18493A0078}" srcOrd="0" destOrd="0" presId="urn:microsoft.com/office/officeart/2005/8/layout/vList2"/>
    <dgm:cxn modelId="{95655793-1DB5-45AD-BDCD-62AF9369E629}" type="presOf" srcId="{B5A0C1D2-E5B7-4DEC-BE84-8DDA2D378FB1}" destId="{ECBBDA9C-3883-4C5C-BA78-A20166C2176D}" srcOrd="0" destOrd="0" presId="urn:microsoft.com/office/officeart/2005/8/layout/vList2"/>
    <dgm:cxn modelId="{D63210EF-8474-4822-AFCA-1313B89A1754}" srcId="{93A68DFF-005D-416F-967C-24FC73F828BC}" destId="{F8A75878-939B-40B8-9B16-7EDE8CCBA54E}" srcOrd="2" destOrd="0" parTransId="{CC98E747-C96F-41B7-AED3-B7C662267C03}" sibTransId="{D6BA35D0-A596-4427-9466-12B31737B0D2}"/>
    <dgm:cxn modelId="{297CA969-6199-4F98-A317-D877CC828818}" type="presOf" srcId="{A974D70A-7F67-415D-978C-A91068FAF0DC}" destId="{0D1F783B-04E3-4A3F-B6A4-3EC4B6DA14CA}" srcOrd="0" destOrd="0" presId="urn:microsoft.com/office/officeart/2005/8/layout/vList2"/>
    <dgm:cxn modelId="{C9AB44AD-7960-4242-B6F2-35EF90AFC66B}" srcId="{93A68DFF-005D-416F-967C-24FC73F828BC}" destId="{B5A0C1D2-E5B7-4DEC-BE84-8DDA2D378FB1}" srcOrd="0" destOrd="0" parTransId="{1786A5DB-8131-4CE4-A971-5B4111FAD771}" sibTransId="{50B6655D-6671-4DDA-A412-3722A8B304E4}"/>
    <dgm:cxn modelId="{ECB1F811-1DE0-41BA-B9DB-16D3CB8CC692}" srcId="{93A68DFF-005D-416F-967C-24FC73F828BC}" destId="{F5EF0F64-82D1-4018-9C9C-E7A23DC83EDC}" srcOrd="1" destOrd="0" parTransId="{DC951EBC-FB37-4D6E-BF84-9DC78E1BBB2A}" sibTransId="{F5DB2816-DACF-4C0A-981C-3B0110043820}"/>
    <dgm:cxn modelId="{7EF46D6E-9670-474D-85A6-0653583AA93D}" srcId="{93A68DFF-005D-416F-967C-24FC73F828BC}" destId="{A974D70A-7F67-415D-978C-A91068FAF0DC}" srcOrd="3" destOrd="0" parTransId="{83B42D67-AB30-479C-9E85-9687630A1162}" sibTransId="{42B1EFFE-8EA9-4365-8591-5E48B90B587D}"/>
    <dgm:cxn modelId="{23B1D64F-42E9-42F8-B916-89F3EED995E3}" type="presOf" srcId="{89ABE7E2-47FF-4455-8A42-EA1619F99838}" destId="{242DC1AE-4713-48A2-BF72-D4E91AE4C619}" srcOrd="0" destOrd="0" presId="urn:microsoft.com/office/officeart/2005/8/layout/vList2"/>
    <dgm:cxn modelId="{C1D3DFF2-AD59-4BA9-8BFF-2EEBDAF80181}" srcId="{93A68DFF-005D-416F-967C-24FC73F828BC}" destId="{89ABE7E2-47FF-4455-8A42-EA1619F99838}" srcOrd="4" destOrd="0" parTransId="{ACCF4D9C-F99D-4EA6-98C9-0354E3B82467}" sibTransId="{30CAA55C-F21E-4631-804D-FA59C68BC095}"/>
    <dgm:cxn modelId="{B53D49A0-C8D3-4B9A-8677-230BD8DE4876}" type="presOf" srcId="{93A68DFF-005D-416F-967C-24FC73F828BC}" destId="{9A763182-8CF8-4EFA-822B-876DC9264B14}" srcOrd="0" destOrd="0" presId="urn:microsoft.com/office/officeart/2005/8/layout/vList2"/>
    <dgm:cxn modelId="{B0178D16-EBF7-43A8-8092-3536A71CEF72}" type="presOf" srcId="{F5EF0F64-82D1-4018-9C9C-E7A23DC83EDC}" destId="{32835F3C-FB9A-4230-A57A-2696E09764B8}" srcOrd="0" destOrd="0" presId="urn:microsoft.com/office/officeart/2005/8/layout/vList2"/>
    <dgm:cxn modelId="{C78B7D92-B490-433B-B43C-5FFE1C3A90D0}" type="presParOf" srcId="{9A763182-8CF8-4EFA-822B-876DC9264B14}" destId="{ECBBDA9C-3883-4C5C-BA78-A20166C2176D}" srcOrd="0" destOrd="0" presId="urn:microsoft.com/office/officeart/2005/8/layout/vList2"/>
    <dgm:cxn modelId="{BC0E3E90-C267-4920-A613-C14F931CF18B}" type="presParOf" srcId="{9A763182-8CF8-4EFA-822B-876DC9264B14}" destId="{09DB1B52-C3F9-4374-81E0-4AED10820F42}" srcOrd="1" destOrd="0" presId="urn:microsoft.com/office/officeart/2005/8/layout/vList2"/>
    <dgm:cxn modelId="{3859ADC2-A0A7-4812-96E4-09DAEDACE768}" type="presParOf" srcId="{9A763182-8CF8-4EFA-822B-876DC9264B14}" destId="{32835F3C-FB9A-4230-A57A-2696E09764B8}" srcOrd="2" destOrd="0" presId="urn:microsoft.com/office/officeart/2005/8/layout/vList2"/>
    <dgm:cxn modelId="{4506208D-7945-4395-8868-71861673F612}" type="presParOf" srcId="{9A763182-8CF8-4EFA-822B-876DC9264B14}" destId="{6A78D0D7-0E4F-45CE-8CB7-9835C5115D6D}" srcOrd="3" destOrd="0" presId="urn:microsoft.com/office/officeart/2005/8/layout/vList2"/>
    <dgm:cxn modelId="{FFFCF4F7-129F-4CA6-8F25-F2E703B7AF86}" type="presParOf" srcId="{9A763182-8CF8-4EFA-822B-876DC9264B14}" destId="{6BDF6CB1-98A4-41A3-A50B-5F18493A0078}" srcOrd="4" destOrd="0" presId="urn:microsoft.com/office/officeart/2005/8/layout/vList2"/>
    <dgm:cxn modelId="{C1F1B133-60E5-4499-BEF5-04430ACECA48}" type="presParOf" srcId="{9A763182-8CF8-4EFA-822B-876DC9264B14}" destId="{95BA1779-147A-425F-BD68-BA5663EE1F34}" srcOrd="5" destOrd="0" presId="urn:microsoft.com/office/officeart/2005/8/layout/vList2"/>
    <dgm:cxn modelId="{C685FF6D-DD0D-4FD2-8B26-A62B45D2CF37}" type="presParOf" srcId="{9A763182-8CF8-4EFA-822B-876DC9264B14}" destId="{0D1F783B-04E3-4A3F-B6A4-3EC4B6DA14CA}" srcOrd="6" destOrd="0" presId="urn:microsoft.com/office/officeart/2005/8/layout/vList2"/>
    <dgm:cxn modelId="{145150A1-F96C-4D08-B0AE-2BE7D03BBB0C}" type="presParOf" srcId="{9A763182-8CF8-4EFA-822B-876DC9264B14}" destId="{0159F756-4752-4D23-9B2D-01715CDE1840}" srcOrd="7" destOrd="0" presId="urn:microsoft.com/office/officeart/2005/8/layout/vList2"/>
    <dgm:cxn modelId="{502F6867-FF35-447F-9AAB-A7CCBA63C60A}" type="presParOf" srcId="{9A763182-8CF8-4EFA-822B-876DC9264B14}" destId="{242DC1AE-4713-48A2-BF72-D4E91AE4C619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7F2BE-DD53-43C0-BDA5-1592D6670F70}" type="doc">
      <dgm:prSet loTypeId="urn:microsoft.com/office/officeart/2005/8/layout/bProcess3" loCatId="process" qsTypeId="urn:microsoft.com/office/officeart/2005/8/quickstyle/simple1" qsCatId="simple" csTypeId="urn:microsoft.com/office/officeart/2005/8/colors/colorful1#2" csCatId="colorful" phldr="1"/>
      <dgm:spPr/>
    </dgm:pt>
    <dgm:pt modelId="{1E5D6D83-8E0F-41AF-AACA-D733D43A6A76}">
      <dgm:prSet phldrT="[Text]"/>
      <dgm:spPr/>
      <dgm:t>
        <a:bodyPr/>
        <a:lstStyle/>
        <a:p>
          <a:r>
            <a:rPr lang="en-IN" b="1" dirty="0">
              <a:latin typeface="Book Antiqua" pitchFamily="18" charset="0"/>
            </a:rPr>
            <a:t>SECRETARY (EDUCATION)</a:t>
          </a:r>
        </a:p>
      </dgm:t>
    </dgm:pt>
    <dgm:pt modelId="{B0D0B3F3-A104-4DFE-BC11-C06B77E5335A}" type="parTrans" cxnId="{C2B8D4EC-642C-4B76-A9A8-8360E1EBD974}">
      <dgm:prSet/>
      <dgm:spPr/>
      <dgm:t>
        <a:bodyPr/>
        <a:lstStyle/>
        <a:p>
          <a:endParaRPr lang="en-IN"/>
        </a:p>
      </dgm:t>
    </dgm:pt>
    <dgm:pt modelId="{61EBB279-9477-42D6-80C7-38313A0CE7C1}" type="sibTrans" cxnId="{C2B8D4EC-642C-4B76-A9A8-8360E1EBD97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B4EC6FA1-A2D4-4004-B3D0-FA498974DB87}">
      <dgm:prSet phldrT="[Text]"/>
      <dgm:spPr/>
      <dgm:t>
        <a:bodyPr/>
        <a:lstStyle/>
        <a:p>
          <a:r>
            <a:rPr lang="en-IN" b="1" dirty="0">
              <a:latin typeface="Book Antiqua" pitchFamily="18" charset="0"/>
            </a:rPr>
            <a:t>DIRECTOR OF EDUCATION</a:t>
          </a:r>
        </a:p>
      </dgm:t>
    </dgm:pt>
    <dgm:pt modelId="{9FFB013C-5B74-4512-893C-48E592C47CCE}" type="parTrans" cxnId="{BEFA09C7-08C4-4F7A-B163-14F97F85F207}">
      <dgm:prSet/>
      <dgm:spPr/>
      <dgm:t>
        <a:bodyPr/>
        <a:lstStyle/>
        <a:p>
          <a:endParaRPr lang="en-IN"/>
        </a:p>
      </dgm:t>
    </dgm:pt>
    <dgm:pt modelId="{6877A248-B095-47D4-B03F-638593B5925D}" type="sibTrans" cxnId="{BEFA09C7-08C4-4F7A-B163-14F97F85F20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DEC74F85-21CC-4FB7-B1F7-C150D450B4C1}">
      <dgm:prSet phldrT="[Text]"/>
      <dgm:spPr/>
      <dgm:t>
        <a:bodyPr/>
        <a:lstStyle/>
        <a:p>
          <a:r>
            <a:rPr lang="en-IN" b="1" dirty="0">
              <a:latin typeface="Book Antiqua" pitchFamily="18" charset="0"/>
            </a:rPr>
            <a:t>ASSISTANT DIRECTOR OF EDUCATION (VOC)</a:t>
          </a:r>
        </a:p>
      </dgm:t>
    </dgm:pt>
    <dgm:pt modelId="{CDD6786C-3EC5-4100-815F-47115C95D702}" type="parTrans" cxnId="{39069B4D-FCF5-4970-A0D3-5C2201C98DE3}">
      <dgm:prSet/>
      <dgm:spPr/>
      <dgm:t>
        <a:bodyPr/>
        <a:lstStyle/>
        <a:p>
          <a:endParaRPr lang="en-IN"/>
        </a:p>
      </dgm:t>
    </dgm:pt>
    <dgm:pt modelId="{F92E055C-2470-4B7F-B8EE-555997666286}" type="sibTrans" cxnId="{39069B4D-FCF5-4970-A0D3-5C2201C98DE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CF7C6311-CE97-42F8-94B0-55DB4EA53F97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VOCATIONAL EDUCATION OFFICER (VEO)  (State Nodal Officer)</a:t>
          </a:r>
        </a:p>
      </dgm:t>
    </dgm:pt>
    <dgm:pt modelId="{450FA66A-B554-4360-B489-0AB854E7459A}" type="parTrans" cxnId="{5119055B-7712-4200-9E0F-5132504D184F}">
      <dgm:prSet/>
      <dgm:spPr/>
      <dgm:t>
        <a:bodyPr/>
        <a:lstStyle/>
        <a:p>
          <a:endParaRPr lang="en-IN"/>
        </a:p>
      </dgm:t>
    </dgm:pt>
    <dgm:pt modelId="{DC5A1B9E-DCBA-42B3-BBD5-CCBDCB23E683}" type="sibTrans" cxnId="{5119055B-7712-4200-9E0F-5132504D184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73356FE5-E4BA-4BCF-B9AD-AB3B10E2F9BB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TALUKA ADEIs- 12</a:t>
          </a:r>
        </a:p>
      </dgm:t>
    </dgm:pt>
    <dgm:pt modelId="{9D3C93D0-2A9B-4026-9669-62E7B5A36E6F}" type="parTrans" cxnId="{7A454C99-150E-4973-83B7-55A1B7B53C8B}">
      <dgm:prSet/>
      <dgm:spPr/>
      <dgm:t>
        <a:bodyPr/>
        <a:lstStyle/>
        <a:p>
          <a:endParaRPr lang="en-IN"/>
        </a:p>
      </dgm:t>
    </dgm:pt>
    <dgm:pt modelId="{B9379252-AAD9-49FC-8760-70E85750078D}" type="sibTrans" cxnId="{7A454C99-150E-4973-83B7-55A1B7B53C8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6BBCA143-A0C4-4891-8249-ACE5D43C5767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ADULT EDUCATION SUPERVISOR- </a:t>
          </a:r>
          <a:r>
            <a:rPr lang="en-IN" b="1" dirty="0" smtClean="0">
              <a:latin typeface="Book Antiqua" pitchFamily="18" charset="0"/>
            </a:rPr>
            <a:t>2                   </a:t>
          </a:r>
          <a:r>
            <a:rPr lang="en-IN" b="1" dirty="0">
              <a:latin typeface="Book Antiqua" pitchFamily="18" charset="0"/>
            </a:rPr>
            <a:t>( one supervisor has retired in 2019-20)</a:t>
          </a:r>
        </a:p>
      </dgm:t>
    </dgm:pt>
    <dgm:pt modelId="{FB49A0F1-C8B9-4738-ACB1-ADA888CC610B}" type="parTrans" cxnId="{F7A1D42A-B96B-40D7-B4A3-C81B28653234}">
      <dgm:prSet/>
      <dgm:spPr/>
      <dgm:t>
        <a:bodyPr/>
        <a:lstStyle/>
        <a:p>
          <a:endParaRPr lang="en-IN"/>
        </a:p>
      </dgm:t>
    </dgm:pt>
    <dgm:pt modelId="{3ED3C8DD-90CA-482D-8EB4-562297783EE5}" type="sibTrans" cxnId="{F7A1D42A-B96B-40D7-B4A3-C81B2865323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ACB97105-A541-4B06-A661-8E2C25165B06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BLOCK RESOURCE PERSON AND CLUSTER RESOURCE PERSON (SSA)</a:t>
          </a:r>
        </a:p>
      </dgm:t>
    </dgm:pt>
    <dgm:pt modelId="{4187BE51-552B-4AFF-874A-B2407F34329C}" type="parTrans" cxnId="{49FD7A85-6B4C-45DE-B955-202B3774DAAF}">
      <dgm:prSet/>
      <dgm:spPr/>
      <dgm:t>
        <a:bodyPr/>
        <a:lstStyle/>
        <a:p>
          <a:endParaRPr lang="en-IN"/>
        </a:p>
      </dgm:t>
    </dgm:pt>
    <dgm:pt modelId="{B6D33AEE-9427-4CC4-BF22-2872DA3D7D13}" type="sibTrans" cxnId="{49FD7A85-6B4C-45DE-B955-202B3774DAA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36250591-66D6-42A1-BF1E-86EF719F3752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NUTRITION EXPERTS-3</a:t>
          </a:r>
        </a:p>
      </dgm:t>
    </dgm:pt>
    <dgm:pt modelId="{37EFA40C-03BC-4028-9F05-21F79058C2E0}" type="parTrans" cxnId="{4C94EEB7-6400-4634-9B4F-D0D11382DA33}">
      <dgm:prSet/>
      <dgm:spPr/>
      <dgm:t>
        <a:bodyPr/>
        <a:lstStyle/>
        <a:p>
          <a:endParaRPr lang="en-IN"/>
        </a:p>
      </dgm:t>
    </dgm:pt>
    <dgm:pt modelId="{34AE7CC2-9D48-44E4-9BC4-90A7A0E8BD60}" type="sibTrans" cxnId="{4C94EEB7-6400-4634-9B4F-D0D11382DA3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9D5C9688-6F34-46C8-BC9B-A33A17FDA8A1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HEADS/TEACHERS/ PTAs OF SCHOOLS/ SMC</a:t>
          </a:r>
        </a:p>
      </dgm:t>
    </dgm:pt>
    <dgm:pt modelId="{E9ECF57C-55A2-4A1F-B967-897354FDB397}" type="parTrans" cxnId="{501104E3-38EB-498C-80E1-18E2C3E8A40B}">
      <dgm:prSet/>
      <dgm:spPr/>
      <dgm:t>
        <a:bodyPr/>
        <a:lstStyle/>
        <a:p>
          <a:endParaRPr lang="en-IN"/>
        </a:p>
      </dgm:t>
    </dgm:pt>
    <dgm:pt modelId="{3CF13823-0526-46FF-9FD1-281BE00880C2}" type="sibTrans" cxnId="{501104E3-38EB-498C-80E1-18E2C3E8A40B}">
      <dgm:prSet/>
      <dgm:spPr/>
      <dgm:t>
        <a:bodyPr/>
        <a:lstStyle/>
        <a:p>
          <a:endParaRPr lang="en-IN"/>
        </a:p>
      </dgm:t>
    </dgm:pt>
    <dgm:pt modelId="{7B72D60D-6109-407E-BE93-01A9138CFE4D}">
      <dgm:prSet/>
      <dgm:spPr/>
      <dgm:t>
        <a:bodyPr/>
        <a:lstStyle/>
        <a:p>
          <a:r>
            <a:rPr lang="en-IN" b="1" dirty="0">
              <a:latin typeface="Book Antiqua" pitchFamily="18" charset="0"/>
            </a:rPr>
            <a:t>STATE NODAL OFFICER</a:t>
          </a:r>
        </a:p>
      </dgm:t>
    </dgm:pt>
    <dgm:pt modelId="{5E82DA3C-0D9A-474E-ADBC-AF19F0DC95EF}" type="parTrans" cxnId="{1F737A4B-E5E7-4575-99D4-884359822D2F}">
      <dgm:prSet/>
      <dgm:spPr/>
      <dgm:t>
        <a:bodyPr/>
        <a:lstStyle/>
        <a:p>
          <a:endParaRPr lang="en-IN"/>
        </a:p>
      </dgm:t>
    </dgm:pt>
    <dgm:pt modelId="{975042D6-8BDF-41A9-9628-862D26E32C3C}" type="sibTrans" cxnId="{1F737A4B-E5E7-4575-99D4-884359822D2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IN"/>
        </a:p>
      </dgm:t>
    </dgm:pt>
    <dgm:pt modelId="{491C8C8B-73C5-49E8-8D24-DA0CCFC02BAE}" type="pres">
      <dgm:prSet presAssocID="{21A7F2BE-DD53-43C0-BDA5-1592D6670F70}" presName="Name0" presStyleCnt="0">
        <dgm:presLayoutVars>
          <dgm:dir/>
          <dgm:resizeHandles val="exact"/>
        </dgm:presLayoutVars>
      </dgm:prSet>
      <dgm:spPr/>
    </dgm:pt>
    <dgm:pt modelId="{CD3AFB1B-8689-478E-AFD3-BE3BCF005ED7}" type="pres">
      <dgm:prSet presAssocID="{1E5D6D83-8E0F-41AF-AACA-D733D43A6A76}" presName="node" presStyleLbl="node1" presStyleIdx="0" presStyleCnt="10" custLinFactNeighborX="-656" custLinFactNeighborY="-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EA1B3-F11C-4B65-B3B3-91ECFB564FD1}" type="pres">
      <dgm:prSet presAssocID="{61EBB279-9477-42D6-80C7-38313A0CE7C1}" presName="sibTrans" presStyleLbl="sibTrans1D1" presStyleIdx="0" presStyleCnt="9"/>
      <dgm:spPr/>
      <dgm:t>
        <a:bodyPr/>
        <a:lstStyle/>
        <a:p>
          <a:endParaRPr lang="en-US"/>
        </a:p>
      </dgm:t>
    </dgm:pt>
    <dgm:pt modelId="{40399B3A-9FC8-4033-B41C-3C7046529A2C}" type="pres">
      <dgm:prSet presAssocID="{61EBB279-9477-42D6-80C7-38313A0CE7C1}" presName="connectorText" presStyleLbl="sibTrans1D1" presStyleIdx="0" presStyleCnt="9"/>
      <dgm:spPr/>
      <dgm:t>
        <a:bodyPr/>
        <a:lstStyle/>
        <a:p>
          <a:endParaRPr lang="en-US"/>
        </a:p>
      </dgm:t>
    </dgm:pt>
    <dgm:pt modelId="{BF250AFC-427D-4632-B6D8-A7355C6C65F3}" type="pres">
      <dgm:prSet presAssocID="{B4EC6FA1-A2D4-4004-B3D0-FA498974DB8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92A48-523B-4A7C-9CA9-FDBB897A4F7C}" type="pres">
      <dgm:prSet presAssocID="{6877A248-B095-47D4-B03F-638593B5925D}" presName="sibTrans" presStyleLbl="sibTrans1D1" presStyleIdx="1" presStyleCnt="9"/>
      <dgm:spPr/>
      <dgm:t>
        <a:bodyPr/>
        <a:lstStyle/>
        <a:p>
          <a:endParaRPr lang="en-US"/>
        </a:p>
      </dgm:t>
    </dgm:pt>
    <dgm:pt modelId="{9953E0B8-A048-4567-B610-A93621D762E8}" type="pres">
      <dgm:prSet presAssocID="{6877A248-B095-47D4-B03F-638593B5925D}" presName="connectorText" presStyleLbl="sibTrans1D1" presStyleIdx="1" presStyleCnt="9"/>
      <dgm:spPr/>
      <dgm:t>
        <a:bodyPr/>
        <a:lstStyle/>
        <a:p>
          <a:endParaRPr lang="en-US"/>
        </a:p>
      </dgm:t>
    </dgm:pt>
    <dgm:pt modelId="{C0248BC5-61B4-4563-946F-4D8E134D13C8}" type="pres">
      <dgm:prSet presAssocID="{DEC74F85-21CC-4FB7-B1F7-C150D450B4C1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F5263-0528-41A1-9C6C-2B8F0363FDC0}" type="pres">
      <dgm:prSet presAssocID="{F92E055C-2470-4B7F-B8EE-555997666286}" presName="sibTrans" presStyleLbl="sibTrans1D1" presStyleIdx="2" presStyleCnt="9"/>
      <dgm:spPr/>
      <dgm:t>
        <a:bodyPr/>
        <a:lstStyle/>
        <a:p>
          <a:endParaRPr lang="en-US"/>
        </a:p>
      </dgm:t>
    </dgm:pt>
    <dgm:pt modelId="{ED01FF86-87B7-4FB2-BAB7-FAFE1F32CAF6}" type="pres">
      <dgm:prSet presAssocID="{F92E055C-2470-4B7F-B8EE-555997666286}" presName="connectorText" presStyleLbl="sibTrans1D1" presStyleIdx="2" presStyleCnt="9"/>
      <dgm:spPr/>
      <dgm:t>
        <a:bodyPr/>
        <a:lstStyle/>
        <a:p>
          <a:endParaRPr lang="en-US"/>
        </a:p>
      </dgm:t>
    </dgm:pt>
    <dgm:pt modelId="{B2B01A92-D8BE-4F71-9187-4712D258619E}" type="pres">
      <dgm:prSet presAssocID="{7B72D60D-6109-407E-BE93-01A9138CFE4D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E6EE6-C223-4DA6-9E34-4B8C19AD0331}" type="pres">
      <dgm:prSet presAssocID="{975042D6-8BDF-41A9-9628-862D26E32C3C}" presName="sibTrans" presStyleLbl="sibTrans1D1" presStyleIdx="3" presStyleCnt="9"/>
      <dgm:spPr/>
      <dgm:t>
        <a:bodyPr/>
        <a:lstStyle/>
        <a:p>
          <a:endParaRPr lang="en-US"/>
        </a:p>
      </dgm:t>
    </dgm:pt>
    <dgm:pt modelId="{269618DD-097A-4F95-9A03-C1178984856B}" type="pres">
      <dgm:prSet presAssocID="{975042D6-8BDF-41A9-9628-862D26E32C3C}" presName="connectorText" presStyleLbl="sibTrans1D1" presStyleIdx="3" presStyleCnt="9"/>
      <dgm:spPr/>
      <dgm:t>
        <a:bodyPr/>
        <a:lstStyle/>
        <a:p>
          <a:endParaRPr lang="en-US"/>
        </a:p>
      </dgm:t>
    </dgm:pt>
    <dgm:pt modelId="{57178512-64B9-4E80-B267-B81C8908BFD4}" type="pres">
      <dgm:prSet presAssocID="{CF7C6311-CE97-42F8-94B0-55DB4EA53F97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8BE21-CBDB-4448-A1BB-829537DA5EE0}" type="pres">
      <dgm:prSet presAssocID="{DC5A1B9E-DCBA-42B3-BBD5-CCBDCB23E683}" presName="sibTrans" presStyleLbl="sibTrans1D1" presStyleIdx="4" presStyleCnt="9"/>
      <dgm:spPr/>
      <dgm:t>
        <a:bodyPr/>
        <a:lstStyle/>
        <a:p>
          <a:endParaRPr lang="en-US"/>
        </a:p>
      </dgm:t>
    </dgm:pt>
    <dgm:pt modelId="{962DC798-46CA-438B-BC7F-088E5A6A2F73}" type="pres">
      <dgm:prSet presAssocID="{DC5A1B9E-DCBA-42B3-BBD5-CCBDCB23E683}" presName="connectorText" presStyleLbl="sibTrans1D1" presStyleIdx="4" presStyleCnt="9"/>
      <dgm:spPr/>
      <dgm:t>
        <a:bodyPr/>
        <a:lstStyle/>
        <a:p>
          <a:endParaRPr lang="en-US"/>
        </a:p>
      </dgm:t>
    </dgm:pt>
    <dgm:pt modelId="{B9C5AD27-908A-424D-AC33-F426D42ED1E1}" type="pres">
      <dgm:prSet presAssocID="{73356FE5-E4BA-4BCF-B9AD-AB3B10E2F9BB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F027F-7609-40AB-B5AE-55CCA5BFCB65}" type="pres">
      <dgm:prSet presAssocID="{B9379252-AAD9-49FC-8760-70E85750078D}" presName="sibTrans" presStyleLbl="sibTrans1D1" presStyleIdx="5" presStyleCnt="9"/>
      <dgm:spPr/>
      <dgm:t>
        <a:bodyPr/>
        <a:lstStyle/>
        <a:p>
          <a:endParaRPr lang="en-US"/>
        </a:p>
      </dgm:t>
    </dgm:pt>
    <dgm:pt modelId="{516B31BE-1445-4CB2-861A-8E1F4858D0D7}" type="pres">
      <dgm:prSet presAssocID="{B9379252-AAD9-49FC-8760-70E85750078D}" presName="connectorText" presStyleLbl="sibTrans1D1" presStyleIdx="5" presStyleCnt="9"/>
      <dgm:spPr/>
      <dgm:t>
        <a:bodyPr/>
        <a:lstStyle/>
        <a:p>
          <a:endParaRPr lang="en-US"/>
        </a:p>
      </dgm:t>
    </dgm:pt>
    <dgm:pt modelId="{5DF2CB11-EEC2-4A57-A2AC-1F3C42C39D9D}" type="pres">
      <dgm:prSet presAssocID="{6BBCA143-A0C4-4891-8249-ACE5D43C5767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57C2A-6FBA-4FEA-AB12-459B69351890}" type="pres">
      <dgm:prSet presAssocID="{3ED3C8DD-90CA-482D-8EB4-562297783EE5}" presName="sibTrans" presStyleLbl="sibTrans1D1" presStyleIdx="6" presStyleCnt="9"/>
      <dgm:spPr/>
      <dgm:t>
        <a:bodyPr/>
        <a:lstStyle/>
        <a:p>
          <a:endParaRPr lang="en-US"/>
        </a:p>
      </dgm:t>
    </dgm:pt>
    <dgm:pt modelId="{9FBD3B85-45D6-4A8F-91DB-3D9613BD6B16}" type="pres">
      <dgm:prSet presAssocID="{3ED3C8DD-90CA-482D-8EB4-562297783EE5}" presName="connectorText" presStyleLbl="sibTrans1D1" presStyleIdx="6" presStyleCnt="9"/>
      <dgm:spPr/>
      <dgm:t>
        <a:bodyPr/>
        <a:lstStyle/>
        <a:p>
          <a:endParaRPr lang="en-US"/>
        </a:p>
      </dgm:t>
    </dgm:pt>
    <dgm:pt modelId="{C2933EDC-7109-4E86-A07D-327E42C5411E}" type="pres">
      <dgm:prSet presAssocID="{ACB97105-A541-4B06-A661-8E2C25165B06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BBB93F-377E-4D85-9B5C-5F6D7F57641D}" type="pres">
      <dgm:prSet presAssocID="{B6D33AEE-9427-4CC4-BF22-2872DA3D7D13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00AAB51-C51E-4EFD-8043-B8928A0C1371}" type="pres">
      <dgm:prSet presAssocID="{B6D33AEE-9427-4CC4-BF22-2872DA3D7D13}" presName="connectorText" presStyleLbl="sibTrans1D1" presStyleIdx="7" presStyleCnt="9"/>
      <dgm:spPr/>
      <dgm:t>
        <a:bodyPr/>
        <a:lstStyle/>
        <a:p>
          <a:endParaRPr lang="en-US"/>
        </a:p>
      </dgm:t>
    </dgm:pt>
    <dgm:pt modelId="{23EEA445-0A0E-410B-A08D-9CFCB7E8EDEC}" type="pres">
      <dgm:prSet presAssocID="{36250591-66D6-42A1-BF1E-86EF719F3752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0828D-2920-4CB2-A389-416FC71DF11B}" type="pres">
      <dgm:prSet presAssocID="{34AE7CC2-9D48-44E4-9BC4-90A7A0E8BD60}" presName="sibTrans" presStyleLbl="sibTrans1D1" presStyleIdx="8" presStyleCnt="9"/>
      <dgm:spPr/>
      <dgm:t>
        <a:bodyPr/>
        <a:lstStyle/>
        <a:p>
          <a:endParaRPr lang="en-US"/>
        </a:p>
      </dgm:t>
    </dgm:pt>
    <dgm:pt modelId="{4102FF63-3306-4651-BF2B-5DAAFAF097D5}" type="pres">
      <dgm:prSet presAssocID="{34AE7CC2-9D48-44E4-9BC4-90A7A0E8BD60}" presName="connectorText" presStyleLbl="sibTrans1D1" presStyleIdx="8" presStyleCnt="9"/>
      <dgm:spPr/>
      <dgm:t>
        <a:bodyPr/>
        <a:lstStyle/>
        <a:p>
          <a:endParaRPr lang="en-US"/>
        </a:p>
      </dgm:t>
    </dgm:pt>
    <dgm:pt modelId="{1C8CE40B-5598-4D79-A9DE-81337FAC70EE}" type="pres">
      <dgm:prSet presAssocID="{9D5C9688-6F34-46C8-BC9B-A33A17FDA8A1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EA360E-5FF4-41B3-BB48-D0B1DFEE85A6}" type="presOf" srcId="{DC5A1B9E-DCBA-42B3-BBD5-CCBDCB23E683}" destId="{962DC798-46CA-438B-BC7F-088E5A6A2F73}" srcOrd="1" destOrd="0" presId="urn:microsoft.com/office/officeart/2005/8/layout/bProcess3"/>
    <dgm:cxn modelId="{8FE42625-5071-4BCF-9593-8A74A060A010}" type="presOf" srcId="{9D5C9688-6F34-46C8-BC9B-A33A17FDA8A1}" destId="{1C8CE40B-5598-4D79-A9DE-81337FAC70EE}" srcOrd="0" destOrd="0" presId="urn:microsoft.com/office/officeart/2005/8/layout/bProcess3"/>
    <dgm:cxn modelId="{D80D689E-714A-466A-A107-DD0E5F1FEAD5}" type="presOf" srcId="{F92E055C-2470-4B7F-B8EE-555997666286}" destId="{ED01FF86-87B7-4FB2-BAB7-FAFE1F32CAF6}" srcOrd="1" destOrd="0" presId="urn:microsoft.com/office/officeart/2005/8/layout/bProcess3"/>
    <dgm:cxn modelId="{1BA5F905-855C-42D3-A0EA-C69EC3A1171B}" type="presOf" srcId="{6877A248-B095-47D4-B03F-638593B5925D}" destId="{31792A48-523B-4A7C-9CA9-FDBB897A4F7C}" srcOrd="0" destOrd="0" presId="urn:microsoft.com/office/officeart/2005/8/layout/bProcess3"/>
    <dgm:cxn modelId="{2F3A160C-A6EE-41B6-9F5A-ADFC10BF55A6}" type="presOf" srcId="{DEC74F85-21CC-4FB7-B1F7-C150D450B4C1}" destId="{C0248BC5-61B4-4563-946F-4D8E134D13C8}" srcOrd="0" destOrd="0" presId="urn:microsoft.com/office/officeart/2005/8/layout/bProcess3"/>
    <dgm:cxn modelId="{49FD7A85-6B4C-45DE-B955-202B3774DAAF}" srcId="{21A7F2BE-DD53-43C0-BDA5-1592D6670F70}" destId="{ACB97105-A541-4B06-A661-8E2C25165B06}" srcOrd="7" destOrd="0" parTransId="{4187BE51-552B-4AFF-874A-B2407F34329C}" sibTransId="{B6D33AEE-9427-4CC4-BF22-2872DA3D7D13}"/>
    <dgm:cxn modelId="{54E98883-E15E-477E-BF1B-D5EF3A18C537}" type="presOf" srcId="{21A7F2BE-DD53-43C0-BDA5-1592D6670F70}" destId="{491C8C8B-73C5-49E8-8D24-DA0CCFC02BAE}" srcOrd="0" destOrd="0" presId="urn:microsoft.com/office/officeart/2005/8/layout/bProcess3"/>
    <dgm:cxn modelId="{1E78AC3F-F64D-4A66-BC05-9041711738BF}" type="presOf" srcId="{1E5D6D83-8E0F-41AF-AACA-D733D43A6A76}" destId="{CD3AFB1B-8689-478E-AFD3-BE3BCF005ED7}" srcOrd="0" destOrd="0" presId="urn:microsoft.com/office/officeart/2005/8/layout/bProcess3"/>
    <dgm:cxn modelId="{071F429A-CA70-40B1-94E2-CEAD42B57880}" type="presOf" srcId="{61EBB279-9477-42D6-80C7-38313A0CE7C1}" destId="{40399B3A-9FC8-4033-B41C-3C7046529A2C}" srcOrd="1" destOrd="0" presId="urn:microsoft.com/office/officeart/2005/8/layout/bProcess3"/>
    <dgm:cxn modelId="{5119055B-7712-4200-9E0F-5132504D184F}" srcId="{21A7F2BE-DD53-43C0-BDA5-1592D6670F70}" destId="{CF7C6311-CE97-42F8-94B0-55DB4EA53F97}" srcOrd="4" destOrd="0" parTransId="{450FA66A-B554-4360-B489-0AB854E7459A}" sibTransId="{DC5A1B9E-DCBA-42B3-BBD5-CCBDCB23E683}"/>
    <dgm:cxn modelId="{1F737A4B-E5E7-4575-99D4-884359822D2F}" srcId="{21A7F2BE-DD53-43C0-BDA5-1592D6670F70}" destId="{7B72D60D-6109-407E-BE93-01A9138CFE4D}" srcOrd="3" destOrd="0" parTransId="{5E82DA3C-0D9A-474E-ADBC-AF19F0DC95EF}" sibTransId="{975042D6-8BDF-41A9-9628-862D26E32C3C}"/>
    <dgm:cxn modelId="{705A72C4-D337-4188-91B1-655823B3B8B4}" type="presOf" srcId="{7B72D60D-6109-407E-BE93-01A9138CFE4D}" destId="{B2B01A92-D8BE-4F71-9187-4712D258619E}" srcOrd="0" destOrd="0" presId="urn:microsoft.com/office/officeart/2005/8/layout/bProcess3"/>
    <dgm:cxn modelId="{E18844BB-25A3-4F9C-9052-28A59DFC84FF}" type="presOf" srcId="{73356FE5-E4BA-4BCF-B9AD-AB3B10E2F9BB}" destId="{B9C5AD27-908A-424D-AC33-F426D42ED1E1}" srcOrd="0" destOrd="0" presId="urn:microsoft.com/office/officeart/2005/8/layout/bProcess3"/>
    <dgm:cxn modelId="{501104E3-38EB-498C-80E1-18E2C3E8A40B}" srcId="{21A7F2BE-DD53-43C0-BDA5-1592D6670F70}" destId="{9D5C9688-6F34-46C8-BC9B-A33A17FDA8A1}" srcOrd="9" destOrd="0" parTransId="{E9ECF57C-55A2-4A1F-B967-897354FDB397}" sibTransId="{3CF13823-0526-46FF-9FD1-281BE00880C2}"/>
    <dgm:cxn modelId="{4C94EEB7-6400-4634-9B4F-D0D11382DA33}" srcId="{21A7F2BE-DD53-43C0-BDA5-1592D6670F70}" destId="{36250591-66D6-42A1-BF1E-86EF719F3752}" srcOrd="8" destOrd="0" parTransId="{37EFA40C-03BC-4028-9F05-21F79058C2E0}" sibTransId="{34AE7CC2-9D48-44E4-9BC4-90A7A0E8BD60}"/>
    <dgm:cxn modelId="{C2B8D4EC-642C-4B76-A9A8-8360E1EBD974}" srcId="{21A7F2BE-DD53-43C0-BDA5-1592D6670F70}" destId="{1E5D6D83-8E0F-41AF-AACA-D733D43A6A76}" srcOrd="0" destOrd="0" parTransId="{B0D0B3F3-A104-4DFE-BC11-C06B77E5335A}" sibTransId="{61EBB279-9477-42D6-80C7-38313A0CE7C1}"/>
    <dgm:cxn modelId="{BD1E5B49-18CD-458A-87F3-9DB0D98D6E41}" type="presOf" srcId="{F92E055C-2470-4B7F-B8EE-555997666286}" destId="{684F5263-0528-41A1-9C6C-2B8F0363FDC0}" srcOrd="0" destOrd="0" presId="urn:microsoft.com/office/officeart/2005/8/layout/bProcess3"/>
    <dgm:cxn modelId="{BEFA09C7-08C4-4F7A-B163-14F97F85F207}" srcId="{21A7F2BE-DD53-43C0-BDA5-1592D6670F70}" destId="{B4EC6FA1-A2D4-4004-B3D0-FA498974DB87}" srcOrd="1" destOrd="0" parTransId="{9FFB013C-5B74-4512-893C-48E592C47CCE}" sibTransId="{6877A248-B095-47D4-B03F-638593B5925D}"/>
    <dgm:cxn modelId="{7A246829-4C3D-4060-84DD-08A3B967C963}" type="presOf" srcId="{6BBCA143-A0C4-4891-8249-ACE5D43C5767}" destId="{5DF2CB11-EEC2-4A57-A2AC-1F3C42C39D9D}" srcOrd="0" destOrd="0" presId="urn:microsoft.com/office/officeart/2005/8/layout/bProcess3"/>
    <dgm:cxn modelId="{01D9E233-5517-45DF-94B7-BD11E95B8163}" type="presOf" srcId="{B6D33AEE-9427-4CC4-BF22-2872DA3D7D13}" destId="{C6BBB93F-377E-4D85-9B5C-5F6D7F57641D}" srcOrd="0" destOrd="0" presId="urn:microsoft.com/office/officeart/2005/8/layout/bProcess3"/>
    <dgm:cxn modelId="{5053E7DD-D3FC-4996-B6D3-03A5F68EC589}" type="presOf" srcId="{975042D6-8BDF-41A9-9628-862D26E32C3C}" destId="{F9FE6EE6-C223-4DA6-9E34-4B8C19AD0331}" srcOrd="0" destOrd="0" presId="urn:microsoft.com/office/officeart/2005/8/layout/bProcess3"/>
    <dgm:cxn modelId="{F7A1D42A-B96B-40D7-B4A3-C81B28653234}" srcId="{21A7F2BE-DD53-43C0-BDA5-1592D6670F70}" destId="{6BBCA143-A0C4-4891-8249-ACE5D43C5767}" srcOrd="6" destOrd="0" parTransId="{FB49A0F1-C8B9-4738-ACB1-ADA888CC610B}" sibTransId="{3ED3C8DD-90CA-482D-8EB4-562297783EE5}"/>
    <dgm:cxn modelId="{369BBF8F-6DFC-46B4-8F36-DA1C2F11608A}" type="presOf" srcId="{ACB97105-A541-4B06-A661-8E2C25165B06}" destId="{C2933EDC-7109-4E86-A07D-327E42C5411E}" srcOrd="0" destOrd="0" presId="urn:microsoft.com/office/officeart/2005/8/layout/bProcess3"/>
    <dgm:cxn modelId="{2E1BEAEC-9EBE-4013-9C17-3AA272C7055E}" type="presOf" srcId="{3ED3C8DD-90CA-482D-8EB4-562297783EE5}" destId="{9FBD3B85-45D6-4A8F-91DB-3D9613BD6B16}" srcOrd="1" destOrd="0" presId="urn:microsoft.com/office/officeart/2005/8/layout/bProcess3"/>
    <dgm:cxn modelId="{D2A1C446-EBC9-45E0-B399-D19305A89395}" type="presOf" srcId="{34AE7CC2-9D48-44E4-9BC4-90A7A0E8BD60}" destId="{44B0828D-2920-4CB2-A389-416FC71DF11B}" srcOrd="0" destOrd="0" presId="urn:microsoft.com/office/officeart/2005/8/layout/bProcess3"/>
    <dgm:cxn modelId="{8051D31B-D981-4870-AC59-E7614C19B033}" type="presOf" srcId="{B9379252-AAD9-49FC-8760-70E85750078D}" destId="{6ABF027F-7609-40AB-B5AE-55CCA5BFCB65}" srcOrd="0" destOrd="0" presId="urn:microsoft.com/office/officeart/2005/8/layout/bProcess3"/>
    <dgm:cxn modelId="{EF0FD331-2318-4171-8105-EFA856FCC0FB}" type="presOf" srcId="{975042D6-8BDF-41A9-9628-862D26E32C3C}" destId="{269618DD-097A-4F95-9A03-C1178984856B}" srcOrd="1" destOrd="0" presId="urn:microsoft.com/office/officeart/2005/8/layout/bProcess3"/>
    <dgm:cxn modelId="{39069B4D-FCF5-4970-A0D3-5C2201C98DE3}" srcId="{21A7F2BE-DD53-43C0-BDA5-1592D6670F70}" destId="{DEC74F85-21CC-4FB7-B1F7-C150D450B4C1}" srcOrd="2" destOrd="0" parTransId="{CDD6786C-3EC5-4100-815F-47115C95D702}" sibTransId="{F92E055C-2470-4B7F-B8EE-555997666286}"/>
    <dgm:cxn modelId="{EB1FF35B-B374-4AD9-B57E-ADAFA2DC2A14}" type="presOf" srcId="{34AE7CC2-9D48-44E4-9BC4-90A7A0E8BD60}" destId="{4102FF63-3306-4651-BF2B-5DAAFAF097D5}" srcOrd="1" destOrd="0" presId="urn:microsoft.com/office/officeart/2005/8/layout/bProcess3"/>
    <dgm:cxn modelId="{C47A8191-C58A-4452-98CE-631D2E68DD3D}" type="presOf" srcId="{6877A248-B095-47D4-B03F-638593B5925D}" destId="{9953E0B8-A048-4567-B610-A93621D762E8}" srcOrd="1" destOrd="0" presId="urn:microsoft.com/office/officeart/2005/8/layout/bProcess3"/>
    <dgm:cxn modelId="{0A0DAE0F-F197-462F-9932-051718D19162}" type="presOf" srcId="{CF7C6311-CE97-42F8-94B0-55DB4EA53F97}" destId="{57178512-64B9-4E80-B267-B81C8908BFD4}" srcOrd="0" destOrd="0" presId="urn:microsoft.com/office/officeart/2005/8/layout/bProcess3"/>
    <dgm:cxn modelId="{CA5612FE-CFD7-4496-A506-50C54EF6DF29}" type="presOf" srcId="{B9379252-AAD9-49FC-8760-70E85750078D}" destId="{516B31BE-1445-4CB2-861A-8E1F4858D0D7}" srcOrd="1" destOrd="0" presId="urn:microsoft.com/office/officeart/2005/8/layout/bProcess3"/>
    <dgm:cxn modelId="{2EF4D671-AA68-4156-96F3-64A3EA214B0D}" type="presOf" srcId="{B4EC6FA1-A2D4-4004-B3D0-FA498974DB87}" destId="{BF250AFC-427D-4632-B6D8-A7355C6C65F3}" srcOrd="0" destOrd="0" presId="urn:microsoft.com/office/officeart/2005/8/layout/bProcess3"/>
    <dgm:cxn modelId="{0FD0F41B-716F-4D66-BFE0-0858BC81D426}" type="presOf" srcId="{61EBB279-9477-42D6-80C7-38313A0CE7C1}" destId="{E7BEA1B3-F11C-4B65-B3B3-91ECFB564FD1}" srcOrd="0" destOrd="0" presId="urn:microsoft.com/office/officeart/2005/8/layout/bProcess3"/>
    <dgm:cxn modelId="{139BCE6D-2F52-49A1-B5E6-861CB3A62A64}" type="presOf" srcId="{36250591-66D6-42A1-BF1E-86EF719F3752}" destId="{23EEA445-0A0E-410B-A08D-9CFCB7E8EDEC}" srcOrd="0" destOrd="0" presId="urn:microsoft.com/office/officeart/2005/8/layout/bProcess3"/>
    <dgm:cxn modelId="{7A454C99-150E-4973-83B7-55A1B7B53C8B}" srcId="{21A7F2BE-DD53-43C0-BDA5-1592D6670F70}" destId="{73356FE5-E4BA-4BCF-B9AD-AB3B10E2F9BB}" srcOrd="5" destOrd="0" parTransId="{9D3C93D0-2A9B-4026-9669-62E7B5A36E6F}" sibTransId="{B9379252-AAD9-49FC-8760-70E85750078D}"/>
    <dgm:cxn modelId="{B59A2FEB-E275-4FAA-9259-BC82538B3183}" type="presOf" srcId="{DC5A1B9E-DCBA-42B3-BBD5-CCBDCB23E683}" destId="{65F8BE21-CBDB-4448-A1BB-829537DA5EE0}" srcOrd="0" destOrd="0" presId="urn:microsoft.com/office/officeart/2005/8/layout/bProcess3"/>
    <dgm:cxn modelId="{77931600-8296-478A-9295-E7A88F1A2340}" type="presOf" srcId="{3ED3C8DD-90CA-482D-8EB4-562297783EE5}" destId="{45457C2A-6FBA-4FEA-AB12-459B69351890}" srcOrd="0" destOrd="0" presId="urn:microsoft.com/office/officeart/2005/8/layout/bProcess3"/>
    <dgm:cxn modelId="{05023862-E24E-44D5-A209-117F1CF58E6E}" type="presOf" srcId="{B6D33AEE-9427-4CC4-BF22-2872DA3D7D13}" destId="{300AAB51-C51E-4EFD-8043-B8928A0C1371}" srcOrd="1" destOrd="0" presId="urn:microsoft.com/office/officeart/2005/8/layout/bProcess3"/>
    <dgm:cxn modelId="{D6FCE17B-9451-4995-890C-E4E540B3F48E}" type="presParOf" srcId="{491C8C8B-73C5-49E8-8D24-DA0CCFC02BAE}" destId="{CD3AFB1B-8689-478E-AFD3-BE3BCF005ED7}" srcOrd="0" destOrd="0" presId="urn:microsoft.com/office/officeart/2005/8/layout/bProcess3"/>
    <dgm:cxn modelId="{A7738E78-7ADD-4FBB-9AE5-20431AA35D8A}" type="presParOf" srcId="{491C8C8B-73C5-49E8-8D24-DA0CCFC02BAE}" destId="{E7BEA1B3-F11C-4B65-B3B3-91ECFB564FD1}" srcOrd="1" destOrd="0" presId="urn:microsoft.com/office/officeart/2005/8/layout/bProcess3"/>
    <dgm:cxn modelId="{BEC46F19-CFB9-4A3D-9723-4FCB7ECCF436}" type="presParOf" srcId="{E7BEA1B3-F11C-4B65-B3B3-91ECFB564FD1}" destId="{40399B3A-9FC8-4033-B41C-3C7046529A2C}" srcOrd="0" destOrd="0" presId="urn:microsoft.com/office/officeart/2005/8/layout/bProcess3"/>
    <dgm:cxn modelId="{5A2C4CED-8434-4976-8AA6-C5A98F8B44B4}" type="presParOf" srcId="{491C8C8B-73C5-49E8-8D24-DA0CCFC02BAE}" destId="{BF250AFC-427D-4632-B6D8-A7355C6C65F3}" srcOrd="2" destOrd="0" presId="urn:microsoft.com/office/officeart/2005/8/layout/bProcess3"/>
    <dgm:cxn modelId="{1634E49D-8C97-4165-8883-14E30CB7DAF5}" type="presParOf" srcId="{491C8C8B-73C5-49E8-8D24-DA0CCFC02BAE}" destId="{31792A48-523B-4A7C-9CA9-FDBB897A4F7C}" srcOrd="3" destOrd="0" presId="urn:microsoft.com/office/officeart/2005/8/layout/bProcess3"/>
    <dgm:cxn modelId="{B853849F-9231-421F-9F23-08AA03401C33}" type="presParOf" srcId="{31792A48-523B-4A7C-9CA9-FDBB897A4F7C}" destId="{9953E0B8-A048-4567-B610-A93621D762E8}" srcOrd="0" destOrd="0" presId="urn:microsoft.com/office/officeart/2005/8/layout/bProcess3"/>
    <dgm:cxn modelId="{0DBB7D84-6CA5-4874-8010-BA02CE0FA34F}" type="presParOf" srcId="{491C8C8B-73C5-49E8-8D24-DA0CCFC02BAE}" destId="{C0248BC5-61B4-4563-946F-4D8E134D13C8}" srcOrd="4" destOrd="0" presId="urn:microsoft.com/office/officeart/2005/8/layout/bProcess3"/>
    <dgm:cxn modelId="{E823385C-0E49-431D-ADA8-F6BE25FE9A70}" type="presParOf" srcId="{491C8C8B-73C5-49E8-8D24-DA0CCFC02BAE}" destId="{684F5263-0528-41A1-9C6C-2B8F0363FDC0}" srcOrd="5" destOrd="0" presId="urn:microsoft.com/office/officeart/2005/8/layout/bProcess3"/>
    <dgm:cxn modelId="{14C1EB24-C751-4A93-9A5F-611FE0F8130D}" type="presParOf" srcId="{684F5263-0528-41A1-9C6C-2B8F0363FDC0}" destId="{ED01FF86-87B7-4FB2-BAB7-FAFE1F32CAF6}" srcOrd="0" destOrd="0" presId="urn:microsoft.com/office/officeart/2005/8/layout/bProcess3"/>
    <dgm:cxn modelId="{F829433F-650A-4F4A-A674-3B421BCB02EB}" type="presParOf" srcId="{491C8C8B-73C5-49E8-8D24-DA0CCFC02BAE}" destId="{B2B01A92-D8BE-4F71-9187-4712D258619E}" srcOrd="6" destOrd="0" presId="urn:microsoft.com/office/officeart/2005/8/layout/bProcess3"/>
    <dgm:cxn modelId="{ACA230E1-A519-4DD0-A125-C555C654CB3B}" type="presParOf" srcId="{491C8C8B-73C5-49E8-8D24-DA0CCFC02BAE}" destId="{F9FE6EE6-C223-4DA6-9E34-4B8C19AD0331}" srcOrd="7" destOrd="0" presId="urn:microsoft.com/office/officeart/2005/8/layout/bProcess3"/>
    <dgm:cxn modelId="{D3C980FB-BD03-4A79-BBD5-2FD8148DE3AF}" type="presParOf" srcId="{F9FE6EE6-C223-4DA6-9E34-4B8C19AD0331}" destId="{269618DD-097A-4F95-9A03-C1178984856B}" srcOrd="0" destOrd="0" presId="urn:microsoft.com/office/officeart/2005/8/layout/bProcess3"/>
    <dgm:cxn modelId="{A899E07A-F039-4856-918B-1ABCDBC9AA05}" type="presParOf" srcId="{491C8C8B-73C5-49E8-8D24-DA0CCFC02BAE}" destId="{57178512-64B9-4E80-B267-B81C8908BFD4}" srcOrd="8" destOrd="0" presId="urn:microsoft.com/office/officeart/2005/8/layout/bProcess3"/>
    <dgm:cxn modelId="{5A62B3C9-BFD0-477F-9B4D-B3C21C76904D}" type="presParOf" srcId="{491C8C8B-73C5-49E8-8D24-DA0CCFC02BAE}" destId="{65F8BE21-CBDB-4448-A1BB-829537DA5EE0}" srcOrd="9" destOrd="0" presId="urn:microsoft.com/office/officeart/2005/8/layout/bProcess3"/>
    <dgm:cxn modelId="{C2FCA3A9-0BA0-427A-8118-7B1E3328A24F}" type="presParOf" srcId="{65F8BE21-CBDB-4448-A1BB-829537DA5EE0}" destId="{962DC798-46CA-438B-BC7F-088E5A6A2F73}" srcOrd="0" destOrd="0" presId="urn:microsoft.com/office/officeart/2005/8/layout/bProcess3"/>
    <dgm:cxn modelId="{CF9A8AA6-DF20-40A0-8F67-ADDBF87485A9}" type="presParOf" srcId="{491C8C8B-73C5-49E8-8D24-DA0CCFC02BAE}" destId="{B9C5AD27-908A-424D-AC33-F426D42ED1E1}" srcOrd="10" destOrd="0" presId="urn:microsoft.com/office/officeart/2005/8/layout/bProcess3"/>
    <dgm:cxn modelId="{AC18E4A3-ACD1-435A-9F76-8D8F65BD180C}" type="presParOf" srcId="{491C8C8B-73C5-49E8-8D24-DA0CCFC02BAE}" destId="{6ABF027F-7609-40AB-B5AE-55CCA5BFCB65}" srcOrd="11" destOrd="0" presId="urn:microsoft.com/office/officeart/2005/8/layout/bProcess3"/>
    <dgm:cxn modelId="{75ED0006-296A-4431-B3B9-9D1BA9BDDD68}" type="presParOf" srcId="{6ABF027F-7609-40AB-B5AE-55CCA5BFCB65}" destId="{516B31BE-1445-4CB2-861A-8E1F4858D0D7}" srcOrd="0" destOrd="0" presId="urn:microsoft.com/office/officeart/2005/8/layout/bProcess3"/>
    <dgm:cxn modelId="{C6336D76-30D5-4DB7-9D0D-05B5481579E1}" type="presParOf" srcId="{491C8C8B-73C5-49E8-8D24-DA0CCFC02BAE}" destId="{5DF2CB11-EEC2-4A57-A2AC-1F3C42C39D9D}" srcOrd="12" destOrd="0" presId="urn:microsoft.com/office/officeart/2005/8/layout/bProcess3"/>
    <dgm:cxn modelId="{0D47D80F-4C1C-4BBC-BD5D-3FA9C356AB05}" type="presParOf" srcId="{491C8C8B-73C5-49E8-8D24-DA0CCFC02BAE}" destId="{45457C2A-6FBA-4FEA-AB12-459B69351890}" srcOrd="13" destOrd="0" presId="urn:microsoft.com/office/officeart/2005/8/layout/bProcess3"/>
    <dgm:cxn modelId="{2BAC9919-0F9D-476A-8CEE-2CDB4A8A8958}" type="presParOf" srcId="{45457C2A-6FBA-4FEA-AB12-459B69351890}" destId="{9FBD3B85-45D6-4A8F-91DB-3D9613BD6B16}" srcOrd="0" destOrd="0" presId="urn:microsoft.com/office/officeart/2005/8/layout/bProcess3"/>
    <dgm:cxn modelId="{1C7523AF-6456-49ED-B9C4-60E0E84C2215}" type="presParOf" srcId="{491C8C8B-73C5-49E8-8D24-DA0CCFC02BAE}" destId="{C2933EDC-7109-4E86-A07D-327E42C5411E}" srcOrd="14" destOrd="0" presId="urn:microsoft.com/office/officeart/2005/8/layout/bProcess3"/>
    <dgm:cxn modelId="{EE8414F5-904E-445C-B5E8-DD02A0BF3EB4}" type="presParOf" srcId="{491C8C8B-73C5-49E8-8D24-DA0CCFC02BAE}" destId="{C6BBB93F-377E-4D85-9B5C-5F6D7F57641D}" srcOrd="15" destOrd="0" presId="urn:microsoft.com/office/officeart/2005/8/layout/bProcess3"/>
    <dgm:cxn modelId="{A264CCAC-5795-4870-AAFA-37E01C08C02D}" type="presParOf" srcId="{C6BBB93F-377E-4D85-9B5C-5F6D7F57641D}" destId="{300AAB51-C51E-4EFD-8043-B8928A0C1371}" srcOrd="0" destOrd="0" presId="urn:microsoft.com/office/officeart/2005/8/layout/bProcess3"/>
    <dgm:cxn modelId="{9961BFDF-4FA8-4964-958A-3866C6D447B4}" type="presParOf" srcId="{491C8C8B-73C5-49E8-8D24-DA0CCFC02BAE}" destId="{23EEA445-0A0E-410B-A08D-9CFCB7E8EDEC}" srcOrd="16" destOrd="0" presId="urn:microsoft.com/office/officeart/2005/8/layout/bProcess3"/>
    <dgm:cxn modelId="{45E82B7E-4D89-4F99-9196-38D5178BAACD}" type="presParOf" srcId="{491C8C8B-73C5-49E8-8D24-DA0CCFC02BAE}" destId="{44B0828D-2920-4CB2-A389-416FC71DF11B}" srcOrd="17" destOrd="0" presId="urn:microsoft.com/office/officeart/2005/8/layout/bProcess3"/>
    <dgm:cxn modelId="{B54F7FEA-F093-4A31-AD11-0F123D408A8C}" type="presParOf" srcId="{44B0828D-2920-4CB2-A389-416FC71DF11B}" destId="{4102FF63-3306-4651-BF2B-5DAAFAF097D5}" srcOrd="0" destOrd="0" presId="urn:microsoft.com/office/officeart/2005/8/layout/bProcess3"/>
    <dgm:cxn modelId="{D4F292ED-B0D3-4828-B933-9182C6991582}" type="presParOf" srcId="{491C8C8B-73C5-49E8-8D24-DA0CCFC02BAE}" destId="{1C8CE40B-5598-4D79-A9DE-81337FAC70EE}" srcOrd="18" destOrd="0" presId="urn:microsoft.com/office/officeart/2005/8/layout/b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C29BEC-A228-4408-881A-F030D1D93A58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06B21DE1-7214-45B8-863D-CAA3DC1F3C0C}">
      <dgm:prSet/>
      <dgm:spPr/>
      <dgm:t>
        <a:bodyPr/>
        <a:lstStyle/>
        <a:p>
          <a:pPr algn="just"/>
          <a:r>
            <a:rPr lang="en-US" b="1" dirty="0">
              <a:latin typeface="Book Antiqua" pitchFamily="18" charset="0"/>
            </a:rPr>
            <a:t>Currently,103 Self-Help Groups/</a:t>
          </a:r>
          <a:r>
            <a:rPr lang="en-US" b="1" dirty="0" err="1">
              <a:latin typeface="Book Antiqua" pitchFamily="18" charset="0"/>
            </a:rPr>
            <a:t>Mahila</a:t>
          </a:r>
          <a:r>
            <a:rPr lang="en-US" b="1" dirty="0">
              <a:latin typeface="Book Antiqua" pitchFamily="18" charset="0"/>
            </a:rPr>
            <a:t> </a:t>
          </a:r>
          <a:r>
            <a:rPr lang="en-US" b="1" dirty="0" err="1">
              <a:latin typeface="Book Antiqua" pitchFamily="18" charset="0"/>
            </a:rPr>
            <a:t>Mandals</a:t>
          </a:r>
          <a:r>
            <a:rPr lang="en-US" b="1" dirty="0">
              <a:latin typeface="Book Antiqua" pitchFamily="18" charset="0"/>
            </a:rPr>
            <a:t> and 9 P.T.As supply meals to the schools.</a:t>
          </a:r>
          <a:endParaRPr lang="en-IN" b="1" dirty="0">
            <a:latin typeface="Book Antiqua" pitchFamily="18" charset="0"/>
          </a:endParaRPr>
        </a:p>
      </dgm:t>
    </dgm:pt>
    <dgm:pt modelId="{C8F5AB51-6FAC-4CFB-B53E-A405415C757C}" type="parTrans" cxnId="{C40688A4-6A4B-4FD7-A9FE-3BD48F3F6A34}">
      <dgm:prSet/>
      <dgm:spPr/>
      <dgm:t>
        <a:bodyPr/>
        <a:lstStyle/>
        <a:p>
          <a:endParaRPr lang="en-IN"/>
        </a:p>
      </dgm:t>
    </dgm:pt>
    <dgm:pt modelId="{393955DB-8ABD-41F8-978A-0BACA11C0AE8}" type="sibTrans" cxnId="{C40688A4-6A4B-4FD7-A9FE-3BD48F3F6A34}">
      <dgm:prSet/>
      <dgm:spPr/>
      <dgm:t>
        <a:bodyPr/>
        <a:lstStyle/>
        <a:p>
          <a:endParaRPr lang="en-IN"/>
        </a:p>
      </dgm:t>
    </dgm:pt>
    <dgm:pt modelId="{4BAB46E2-D469-4E99-908E-718905E9428F}">
      <dgm:prSet/>
      <dgm:spPr/>
      <dgm:t>
        <a:bodyPr/>
        <a:lstStyle/>
        <a:p>
          <a:pPr algn="just"/>
          <a:r>
            <a:rPr lang="en-US" b="1" dirty="0">
              <a:latin typeface="Book Antiqua" pitchFamily="18" charset="0"/>
            </a:rPr>
            <a:t>Selected after inviting applications from eligible Self-Help Groups fulfilling following conditions:-</a:t>
          </a:r>
          <a:endParaRPr lang="en-IN" b="1" dirty="0">
            <a:latin typeface="Book Antiqua" pitchFamily="18" charset="0"/>
          </a:endParaRPr>
        </a:p>
      </dgm:t>
    </dgm:pt>
    <dgm:pt modelId="{422B1AE2-C324-4C04-9009-840241E392A4}" type="parTrans" cxnId="{5D23A681-E167-45DE-BB56-19C51DAFAC0F}">
      <dgm:prSet/>
      <dgm:spPr/>
      <dgm:t>
        <a:bodyPr/>
        <a:lstStyle/>
        <a:p>
          <a:endParaRPr lang="en-IN"/>
        </a:p>
      </dgm:t>
    </dgm:pt>
    <dgm:pt modelId="{EBB579BB-58E4-4E6E-806D-C816469B9AC1}" type="sibTrans" cxnId="{5D23A681-E167-45DE-BB56-19C51DAFAC0F}">
      <dgm:prSet/>
      <dgm:spPr/>
      <dgm:t>
        <a:bodyPr/>
        <a:lstStyle/>
        <a:p>
          <a:endParaRPr lang="en-IN"/>
        </a:p>
      </dgm:t>
    </dgm:pt>
    <dgm:pt modelId="{9EA92BC1-212B-435C-9ECC-0D3443DB48CD}">
      <dgm:prSet/>
      <dgm:spPr/>
      <dgm:t>
        <a:bodyPr/>
        <a:lstStyle/>
        <a:p>
          <a:r>
            <a:rPr lang="en-US" b="1" dirty="0">
              <a:latin typeface="Book Antiqua" pitchFamily="18" charset="0"/>
            </a:rPr>
            <a:t>License from Directorate of Food and Drugs Administration.</a:t>
          </a:r>
          <a:endParaRPr lang="en-IN" b="1" dirty="0">
            <a:latin typeface="Book Antiqua" pitchFamily="18" charset="0"/>
          </a:endParaRPr>
        </a:p>
      </dgm:t>
    </dgm:pt>
    <dgm:pt modelId="{3FEA70A2-C3C9-4FBF-A429-5233DD95D5AD}" type="parTrans" cxnId="{52D81458-9648-4FB5-83F1-16A47C9B4519}">
      <dgm:prSet/>
      <dgm:spPr/>
      <dgm:t>
        <a:bodyPr/>
        <a:lstStyle/>
        <a:p>
          <a:endParaRPr lang="en-IN"/>
        </a:p>
      </dgm:t>
    </dgm:pt>
    <dgm:pt modelId="{BEA2F29D-1EBC-4C07-B4A9-87DA335DC066}" type="sibTrans" cxnId="{52D81458-9648-4FB5-83F1-16A47C9B4519}">
      <dgm:prSet/>
      <dgm:spPr/>
      <dgm:t>
        <a:bodyPr/>
        <a:lstStyle/>
        <a:p>
          <a:endParaRPr lang="en-IN"/>
        </a:p>
      </dgm:t>
    </dgm:pt>
    <dgm:pt modelId="{998CA76D-ABFB-4933-87F1-4BC07251004C}">
      <dgm:prSet/>
      <dgm:spPr/>
      <dgm:t>
        <a:bodyPr/>
        <a:lstStyle/>
        <a:p>
          <a:r>
            <a:rPr lang="en-US" b="1" dirty="0">
              <a:latin typeface="Book Antiqua" pitchFamily="18" charset="0"/>
            </a:rPr>
            <a:t>Group registered with Registrar of Society Act under Societies Act 1860.</a:t>
          </a:r>
          <a:endParaRPr lang="en-IN" b="1" dirty="0">
            <a:latin typeface="Book Antiqua" pitchFamily="18" charset="0"/>
          </a:endParaRPr>
        </a:p>
      </dgm:t>
    </dgm:pt>
    <dgm:pt modelId="{6AED4EB2-7D50-4E63-9823-9CD5B7D2BEBF}" type="parTrans" cxnId="{E5068E8D-205F-4F1A-89B1-3FD11D356A2F}">
      <dgm:prSet/>
      <dgm:spPr/>
      <dgm:t>
        <a:bodyPr/>
        <a:lstStyle/>
        <a:p>
          <a:endParaRPr lang="en-IN"/>
        </a:p>
      </dgm:t>
    </dgm:pt>
    <dgm:pt modelId="{5E9B0F4C-0669-4BBA-952D-52CF365EC33E}" type="sibTrans" cxnId="{E5068E8D-205F-4F1A-89B1-3FD11D356A2F}">
      <dgm:prSet/>
      <dgm:spPr/>
      <dgm:t>
        <a:bodyPr/>
        <a:lstStyle/>
        <a:p>
          <a:endParaRPr lang="en-IN"/>
        </a:p>
      </dgm:t>
    </dgm:pt>
    <dgm:pt modelId="{2FB8F3D0-825F-4420-97DE-207DF7DC2794}">
      <dgm:prSet/>
      <dgm:spPr/>
      <dgm:t>
        <a:bodyPr/>
        <a:lstStyle/>
        <a:p>
          <a:r>
            <a:rPr lang="en-US" b="1" dirty="0">
              <a:latin typeface="Book Antiqua" pitchFamily="18" charset="0"/>
            </a:rPr>
            <a:t>Taluka wise Residence Certificate of the members of  Self-Help Group is obtained.</a:t>
          </a:r>
          <a:endParaRPr lang="en-IN" b="1" dirty="0">
            <a:latin typeface="Book Antiqua" pitchFamily="18" charset="0"/>
          </a:endParaRPr>
        </a:p>
      </dgm:t>
    </dgm:pt>
    <dgm:pt modelId="{6418C501-27FD-4621-8E75-C41E5C2F9E44}" type="parTrans" cxnId="{35427BF3-A274-4143-A89D-A7E7C00E1A40}">
      <dgm:prSet/>
      <dgm:spPr/>
      <dgm:t>
        <a:bodyPr/>
        <a:lstStyle/>
        <a:p>
          <a:endParaRPr lang="en-IN"/>
        </a:p>
      </dgm:t>
    </dgm:pt>
    <dgm:pt modelId="{0A30E3CD-4A92-42EB-9B6E-B3D9EDE3D84B}" type="sibTrans" cxnId="{35427BF3-A274-4143-A89D-A7E7C00E1A40}">
      <dgm:prSet/>
      <dgm:spPr/>
      <dgm:t>
        <a:bodyPr/>
        <a:lstStyle/>
        <a:p>
          <a:endParaRPr lang="en-IN"/>
        </a:p>
      </dgm:t>
    </dgm:pt>
    <dgm:pt modelId="{6612B79E-2E6D-4781-BA30-DE7A28C020F6}">
      <dgm:prSet/>
      <dgm:spPr/>
      <dgm:t>
        <a:bodyPr/>
        <a:lstStyle/>
        <a:p>
          <a:r>
            <a:rPr lang="en-US" b="1" dirty="0">
              <a:latin typeface="Book Antiqua" pitchFamily="18" charset="0"/>
            </a:rPr>
            <a:t>Meals are supplied to children during the interval/recess period</a:t>
          </a:r>
          <a:endParaRPr lang="en-IN" b="1" dirty="0">
            <a:latin typeface="Book Antiqua" pitchFamily="18" charset="0"/>
          </a:endParaRPr>
        </a:p>
      </dgm:t>
    </dgm:pt>
    <dgm:pt modelId="{6B94D789-BF96-47FF-AA82-BE41CFCD168C}" type="parTrans" cxnId="{B6736CF7-6118-4819-AB38-89345E9CFB2F}">
      <dgm:prSet/>
      <dgm:spPr/>
      <dgm:t>
        <a:bodyPr/>
        <a:lstStyle/>
        <a:p>
          <a:endParaRPr lang="en-IN"/>
        </a:p>
      </dgm:t>
    </dgm:pt>
    <dgm:pt modelId="{360CCB88-747F-4078-8753-3A5C8BA2113A}" type="sibTrans" cxnId="{B6736CF7-6118-4819-AB38-89345E9CFB2F}">
      <dgm:prSet/>
      <dgm:spPr/>
      <dgm:t>
        <a:bodyPr/>
        <a:lstStyle/>
        <a:p>
          <a:endParaRPr lang="en-IN"/>
        </a:p>
      </dgm:t>
    </dgm:pt>
    <dgm:pt modelId="{F1C3AD05-EC96-4F11-926A-8A07D7790265}" type="pres">
      <dgm:prSet presAssocID="{9AC29BEC-A228-4408-881A-F030D1D93A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C25C53-2EC8-4BCE-BE19-4B0C7FA53C96}" type="pres">
      <dgm:prSet presAssocID="{06B21DE1-7214-45B8-863D-CAA3DC1F3C0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4D00C-4188-458A-AD69-FA75E9CA0EA9}" type="pres">
      <dgm:prSet presAssocID="{393955DB-8ABD-41F8-978A-0BACA11C0AE8}" presName="spacer" presStyleCnt="0"/>
      <dgm:spPr/>
    </dgm:pt>
    <dgm:pt modelId="{4F75B113-40DD-4D80-9FEF-0F7EF3B2E410}" type="pres">
      <dgm:prSet presAssocID="{4BAB46E2-D469-4E99-908E-718905E9428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41D5B-6574-497D-A5B6-F65FCA28CA47}" type="pres">
      <dgm:prSet presAssocID="{EBB579BB-58E4-4E6E-806D-C816469B9AC1}" presName="spacer" presStyleCnt="0"/>
      <dgm:spPr/>
    </dgm:pt>
    <dgm:pt modelId="{47D45DCE-1037-43EA-A038-7D83F9B49969}" type="pres">
      <dgm:prSet presAssocID="{9EA92BC1-212B-435C-9ECC-0D3443DB48CD}" presName="parentText" presStyleLbl="node1" presStyleIdx="2" presStyleCnt="6" custScaleX="82090" custScaleY="97427" custLinFactNeighborX="3732" custLinFactNeighborY="-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6AB8-DBB3-42F4-9545-2797C1AC839A}" type="pres">
      <dgm:prSet presAssocID="{BEA2F29D-1EBC-4C07-B4A9-87DA335DC066}" presName="spacer" presStyleCnt="0"/>
      <dgm:spPr/>
    </dgm:pt>
    <dgm:pt modelId="{E1338E97-B207-41DD-BE75-8ABFB3E46913}" type="pres">
      <dgm:prSet presAssocID="{998CA76D-ABFB-4933-87F1-4BC07251004C}" presName="parentText" presStyleLbl="node1" presStyleIdx="3" presStyleCnt="6" custScaleX="82090" custLinFactNeighborX="3732" custLinFactNeighborY="-579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9609C4-B2FD-4020-95EC-A35B053BBA9A}" type="pres">
      <dgm:prSet presAssocID="{5E9B0F4C-0669-4BBA-952D-52CF365EC33E}" presName="spacer" presStyleCnt="0"/>
      <dgm:spPr/>
    </dgm:pt>
    <dgm:pt modelId="{52CF01D4-6AEE-433A-9507-9F2B55C54DE1}" type="pres">
      <dgm:prSet presAssocID="{2FB8F3D0-825F-4420-97DE-207DF7DC2794}" presName="parentText" presStyleLbl="node1" presStyleIdx="4" presStyleCnt="6" custScaleX="82090" custLinFactNeighborX="3732" custLinFactNeighborY="-253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2C018-E920-438A-AD12-2508654446A0}" type="pres">
      <dgm:prSet presAssocID="{0A30E3CD-4A92-42EB-9B6E-B3D9EDE3D84B}" presName="spacer" presStyleCnt="0"/>
      <dgm:spPr/>
    </dgm:pt>
    <dgm:pt modelId="{3A19BE3C-EAC7-43A0-AF7E-D9A23F9906C8}" type="pres">
      <dgm:prSet presAssocID="{6612B79E-2E6D-4781-BA30-DE7A28C020F6}" presName="parentText" presStyleLbl="node1" presStyleIdx="5" presStyleCnt="6" custScaleX="82090" custScaleY="98960" custLinFactNeighborX="3732" custLinFactNeighborY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4142FC-E0FC-44FA-8332-11A22E78D30C}" type="presOf" srcId="{4BAB46E2-D469-4E99-908E-718905E9428F}" destId="{4F75B113-40DD-4D80-9FEF-0F7EF3B2E410}" srcOrd="0" destOrd="0" presId="urn:microsoft.com/office/officeart/2005/8/layout/vList2"/>
    <dgm:cxn modelId="{5D23A681-E167-45DE-BB56-19C51DAFAC0F}" srcId="{9AC29BEC-A228-4408-881A-F030D1D93A58}" destId="{4BAB46E2-D469-4E99-908E-718905E9428F}" srcOrd="1" destOrd="0" parTransId="{422B1AE2-C324-4C04-9009-840241E392A4}" sibTransId="{EBB579BB-58E4-4E6E-806D-C816469B9AC1}"/>
    <dgm:cxn modelId="{A9B16661-1DE8-40E9-85B0-C6A6940FFBDA}" type="presOf" srcId="{9EA92BC1-212B-435C-9ECC-0D3443DB48CD}" destId="{47D45DCE-1037-43EA-A038-7D83F9B49969}" srcOrd="0" destOrd="0" presId="urn:microsoft.com/office/officeart/2005/8/layout/vList2"/>
    <dgm:cxn modelId="{52D81458-9648-4FB5-83F1-16A47C9B4519}" srcId="{9AC29BEC-A228-4408-881A-F030D1D93A58}" destId="{9EA92BC1-212B-435C-9ECC-0D3443DB48CD}" srcOrd="2" destOrd="0" parTransId="{3FEA70A2-C3C9-4FBF-A429-5233DD95D5AD}" sibTransId="{BEA2F29D-1EBC-4C07-B4A9-87DA335DC066}"/>
    <dgm:cxn modelId="{C40688A4-6A4B-4FD7-A9FE-3BD48F3F6A34}" srcId="{9AC29BEC-A228-4408-881A-F030D1D93A58}" destId="{06B21DE1-7214-45B8-863D-CAA3DC1F3C0C}" srcOrd="0" destOrd="0" parTransId="{C8F5AB51-6FAC-4CFB-B53E-A405415C757C}" sibTransId="{393955DB-8ABD-41F8-978A-0BACA11C0AE8}"/>
    <dgm:cxn modelId="{DEEF8EC8-F4CC-45DE-9F0A-3B29E1B36412}" type="presOf" srcId="{06B21DE1-7214-45B8-863D-CAA3DC1F3C0C}" destId="{9CC25C53-2EC8-4BCE-BE19-4B0C7FA53C96}" srcOrd="0" destOrd="0" presId="urn:microsoft.com/office/officeart/2005/8/layout/vList2"/>
    <dgm:cxn modelId="{92594127-8D90-4ED8-A02A-609E03049891}" type="presOf" srcId="{6612B79E-2E6D-4781-BA30-DE7A28C020F6}" destId="{3A19BE3C-EAC7-43A0-AF7E-D9A23F9906C8}" srcOrd="0" destOrd="0" presId="urn:microsoft.com/office/officeart/2005/8/layout/vList2"/>
    <dgm:cxn modelId="{41ADEA5A-9FAB-46D0-AFE7-B569FB3AF04D}" type="presOf" srcId="{998CA76D-ABFB-4933-87F1-4BC07251004C}" destId="{E1338E97-B207-41DD-BE75-8ABFB3E46913}" srcOrd="0" destOrd="0" presId="urn:microsoft.com/office/officeart/2005/8/layout/vList2"/>
    <dgm:cxn modelId="{B6736CF7-6118-4819-AB38-89345E9CFB2F}" srcId="{9AC29BEC-A228-4408-881A-F030D1D93A58}" destId="{6612B79E-2E6D-4781-BA30-DE7A28C020F6}" srcOrd="5" destOrd="0" parTransId="{6B94D789-BF96-47FF-AA82-BE41CFCD168C}" sibTransId="{360CCB88-747F-4078-8753-3A5C8BA2113A}"/>
    <dgm:cxn modelId="{9EFAD499-1168-4601-AB10-5DA9E9595689}" type="presOf" srcId="{9AC29BEC-A228-4408-881A-F030D1D93A58}" destId="{F1C3AD05-EC96-4F11-926A-8A07D7790265}" srcOrd="0" destOrd="0" presId="urn:microsoft.com/office/officeart/2005/8/layout/vList2"/>
    <dgm:cxn modelId="{35427BF3-A274-4143-A89D-A7E7C00E1A40}" srcId="{9AC29BEC-A228-4408-881A-F030D1D93A58}" destId="{2FB8F3D0-825F-4420-97DE-207DF7DC2794}" srcOrd="4" destOrd="0" parTransId="{6418C501-27FD-4621-8E75-C41E5C2F9E44}" sibTransId="{0A30E3CD-4A92-42EB-9B6E-B3D9EDE3D84B}"/>
    <dgm:cxn modelId="{E5068E8D-205F-4F1A-89B1-3FD11D356A2F}" srcId="{9AC29BEC-A228-4408-881A-F030D1D93A58}" destId="{998CA76D-ABFB-4933-87F1-4BC07251004C}" srcOrd="3" destOrd="0" parTransId="{6AED4EB2-7D50-4E63-9823-9CD5B7D2BEBF}" sibTransId="{5E9B0F4C-0669-4BBA-952D-52CF365EC33E}"/>
    <dgm:cxn modelId="{18D25BB2-6067-4A4B-9BF8-8D984BC05C98}" type="presOf" srcId="{2FB8F3D0-825F-4420-97DE-207DF7DC2794}" destId="{52CF01D4-6AEE-433A-9507-9F2B55C54DE1}" srcOrd="0" destOrd="0" presId="urn:microsoft.com/office/officeart/2005/8/layout/vList2"/>
    <dgm:cxn modelId="{7FA02D64-2C2A-4818-9127-84BF0EFB9119}" type="presParOf" srcId="{F1C3AD05-EC96-4F11-926A-8A07D7790265}" destId="{9CC25C53-2EC8-4BCE-BE19-4B0C7FA53C96}" srcOrd="0" destOrd="0" presId="urn:microsoft.com/office/officeart/2005/8/layout/vList2"/>
    <dgm:cxn modelId="{4BE93ECC-7BD3-4616-9180-257DB2BF8322}" type="presParOf" srcId="{F1C3AD05-EC96-4F11-926A-8A07D7790265}" destId="{39F4D00C-4188-458A-AD69-FA75E9CA0EA9}" srcOrd="1" destOrd="0" presId="urn:microsoft.com/office/officeart/2005/8/layout/vList2"/>
    <dgm:cxn modelId="{9C43AAD7-2152-4F45-96D0-BF0522DFC39B}" type="presParOf" srcId="{F1C3AD05-EC96-4F11-926A-8A07D7790265}" destId="{4F75B113-40DD-4D80-9FEF-0F7EF3B2E410}" srcOrd="2" destOrd="0" presId="urn:microsoft.com/office/officeart/2005/8/layout/vList2"/>
    <dgm:cxn modelId="{2337B6B4-FFF1-4E31-8BCA-E47EADE3D20B}" type="presParOf" srcId="{F1C3AD05-EC96-4F11-926A-8A07D7790265}" destId="{BF341D5B-6574-497D-A5B6-F65FCA28CA47}" srcOrd="3" destOrd="0" presId="urn:microsoft.com/office/officeart/2005/8/layout/vList2"/>
    <dgm:cxn modelId="{C8E5CC12-1DCC-4606-864F-B21CD4A89E74}" type="presParOf" srcId="{F1C3AD05-EC96-4F11-926A-8A07D7790265}" destId="{47D45DCE-1037-43EA-A038-7D83F9B49969}" srcOrd="4" destOrd="0" presId="urn:microsoft.com/office/officeart/2005/8/layout/vList2"/>
    <dgm:cxn modelId="{83FDD89E-AAF9-4253-BA11-DA67289B7944}" type="presParOf" srcId="{F1C3AD05-EC96-4F11-926A-8A07D7790265}" destId="{676A6AB8-DBB3-42F4-9545-2797C1AC839A}" srcOrd="5" destOrd="0" presId="urn:microsoft.com/office/officeart/2005/8/layout/vList2"/>
    <dgm:cxn modelId="{267CAD0B-FB95-444C-B786-78596899E081}" type="presParOf" srcId="{F1C3AD05-EC96-4F11-926A-8A07D7790265}" destId="{E1338E97-B207-41DD-BE75-8ABFB3E46913}" srcOrd="6" destOrd="0" presId="urn:microsoft.com/office/officeart/2005/8/layout/vList2"/>
    <dgm:cxn modelId="{7D7148F6-E966-4CB3-B898-9635FB97C7B4}" type="presParOf" srcId="{F1C3AD05-EC96-4F11-926A-8A07D7790265}" destId="{B29609C4-B2FD-4020-95EC-A35B053BBA9A}" srcOrd="7" destOrd="0" presId="urn:microsoft.com/office/officeart/2005/8/layout/vList2"/>
    <dgm:cxn modelId="{983FFE7E-7069-4FBD-95CF-A82A563F8A6A}" type="presParOf" srcId="{F1C3AD05-EC96-4F11-926A-8A07D7790265}" destId="{52CF01D4-6AEE-433A-9507-9F2B55C54DE1}" srcOrd="8" destOrd="0" presId="urn:microsoft.com/office/officeart/2005/8/layout/vList2"/>
    <dgm:cxn modelId="{DD0649EA-8BF2-4A46-9E27-DF433B3AB421}" type="presParOf" srcId="{F1C3AD05-EC96-4F11-926A-8A07D7790265}" destId="{1C92C018-E920-438A-AD12-2508654446A0}" srcOrd="9" destOrd="0" presId="urn:microsoft.com/office/officeart/2005/8/layout/vList2"/>
    <dgm:cxn modelId="{DBB117A9-C3A0-4454-8466-DFF5BC3C88FA}" type="presParOf" srcId="{F1C3AD05-EC96-4F11-926A-8A07D7790265}" destId="{3A19BE3C-EAC7-43A0-AF7E-D9A23F9906C8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9690E5-2284-49F4-8B01-CF7EBE7CCD57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66CF403-2C7E-4455-809D-13F1A4A26408}">
      <dgm:prSet/>
      <dgm:spPr/>
      <dgm:t>
        <a:bodyPr/>
        <a:lstStyle/>
        <a:p>
          <a:pPr algn="l"/>
          <a:endParaRPr lang="en-US" b="1" u="none" dirty="0"/>
        </a:p>
        <a:p>
          <a:pPr algn="ctr"/>
          <a:endParaRPr lang="en-US" b="1" u="none" dirty="0"/>
        </a:p>
        <a:p>
          <a:pPr algn="ctr"/>
          <a:r>
            <a:rPr lang="en-US" b="1" u="none" dirty="0">
              <a:latin typeface="Book Antiqua" pitchFamily="18" charset="0"/>
            </a:rPr>
            <a:t>F.C.I. DEPOT (FOOD GRAIN)		</a:t>
          </a:r>
          <a:endParaRPr lang="en-IN" u="none" dirty="0">
            <a:latin typeface="Book Antiqua" pitchFamily="18" charset="0"/>
          </a:endParaRPr>
        </a:p>
      </dgm:t>
    </dgm:pt>
    <dgm:pt modelId="{832AFBF9-1EEE-434C-BC3C-65C8855D9BF0}" type="parTrans" cxnId="{724F8D01-65FE-46C4-86D3-AD9C366EDD56}">
      <dgm:prSet/>
      <dgm:spPr/>
      <dgm:t>
        <a:bodyPr/>
        <a:lstStyle/>
        <a:p>
          <a:endParaRPr lang="en-IN" dirty="0"/>
        </a:p>
      </dgm:t>
    </dgm:pt>
    <dgm:pt modelId="{0CB92AEB-515C-452C-A696-C8CA5A118179}" type="sibTrans" cxnId="{724F8D01-65FE-46C4-86D3-AD9C366EDD56}">
      <dgm:prSet/>
      <dgm:spPr/>
      <dgm:t>
        <a:bodyPr/>
        <a:lstStyle/>
        <a:p>
          <a:endParaRPr lang="en-IN" dirty="0"/>
        </a:p>
      </dgm:t>
    </dgm:pt>
    <dgm:pt modelId="{0D90C0A0-3C3A-44CD-A42A-25C6AB84EF59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QUALITY CONTROL OFFICER OF FCI AND VOCATIONAL EDUCATION OFFICER (VEO)  </a:t>
          </a:r>
          <a:endParaRPr lang="en-IN" dirty="0">
            <a:latin typeface="Book Antiqua" pitchFamily="18" charset="0"/>
          </a:endParaRPr>
        </a:p>
      </dgm:t>
    </dgm:pt>
    <dgm:pt modelId="{7621A237-4780-436F-BC8C-742D7B95C5BB}" type="parTrans" cxnId="{F2CC80CE-DA1C-469B-9611-6A9AD6DABD46}">
      <dgm:prSet/>
      <dgm:spPr/>
      <dgm:t>
        <a:bodyPr/>
        <a:lstStyle/>
        <a:p>
          <a:endParaRPr lang="en-IN" dirty="0"/>
        </a:p>
      </dgm:t>
    </dgm:pt>
    <dgm:pt modelId="{59C51699-D033-4DA7-BE8D-2FB5AF75941A}" type="sibTrans" cxnId="{F2CC80CE-DA1C-469B-9611-6A9AD6DABD46}">
      <dgm:prSet/>
      <dgm:spPr/>
      <dgm:t>
        <a:bodyPr/>
        <a:lstStyle/>
        <a:p>
          <a:endParaRPr lang="en-IN" dirty="0"/>
        </a:p>
      </dgm:t>
    </dgm:pt>
    <dgm:pt modelId="{076EED70-D78B-4A03-9BB4-B75A46C653B3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SAMPLES ARE STORED IN THE DIRECTORATE OF EDUCATION.</a:t>
          </a:r>
          <a:endParaRPr lang="en-IN" dirty="0">
            <a:latin typeface="Book Antiqua" pitchFamily="18" charset="0"/>
          </a:endParaRPr>
        </a:p>
      </dgm:t>
    </dgm:pt>
    <dgm:pt modelId="{99024453-BF98-47BC-8169-3042532E62CA}" type="parTrans" cxnId="{F2BDE59D-1B34-4356-95F7-E757079F29F8}">
      <dgm:prSet/>
      <dgm:spPr/>
      <dgm:t>
        <a:bodyPr/>
        <a:lstStyle/>
        <a:p>
          <a:endParaRPr lang="en-IN" dirty="0"/>
        </a:p>
      </dgm:t>
    </dgm:pt>
    <dgm:pt modelId="{E8229375-C4C3-4160-8903-728CF2E110A0}" type="sibTrans" cxnId="{F2BDE59D-1B34-4356-95F7-E757079F29F8}">
      <dgm:prSet/>
      <dgm:spPr/>
      <dgm:t>
        <a:bodyPr/>
        <a:lstStyle/>
        <a:p>
          <a:endParaRPr lang="en-IN" dirty="0"/>
        </a:p>
      </dgm:t>
    </dgm:pt>
    <dgm:pt modelId="{00631129-B563-4088-AC12-F8D0A473B7EC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SELF HELP GROUPS ARE PROVIDED WITH THE SAMPLES TO CROSS CHECK THE QUALITY AT THE TIME OF RECEIVING THE FOOD GRAINS FROM THE CIVIL SUPPLY GODOWN/S.</a:t>
          </a:r>
          <a:endParaRPr lang="en-IN" dirty="0">
            <a:latin typeface="Book Antiqua" pitchFamily="18" charset="0"/>
          </a:endParaRPr>
        </a:p>
      </dgm:t>
    </dgm:pt>
    <dgm:pt modelId="{EA926936-0E27-45A1-86AA-0E18C074D388}" type="parTrans" cxnId="{12C11363-8F8A-4BCC-964E-095A6633DEA7}">
      <dgm:prSet/>
      <dgm:spPr/>
      <dgm:t>
        <a:bodyPr/>
        <a:lstStyle/>
        <a:p>
          <a:endParaRPr lang="en-IN" dirty="0"/>
        </a:p>
      </dgm:t>
    </dgm:pt>
    <dgm:pt modelId="{8893B1B7-EBA9-4698-8A05-DCCFAF10F217}" type="sibTrans" cxnId="{12C11363-8F8A-4BCC-964E-095A6633DEA7}">
      <dgm:prSet/>
      <dgm:spPr/>
      <dgm:t>
        <a:bodyPr/>
        <a:lstStyle/>
        <a:p>
          <a:endParaRPr lang="en-IN" dirty="0"/>
        </a:p>
      </dgm:t>
    </dgm:pt>
    <dgm:pt modelId="{8CB214C5-CA0C-47AF-8971-5D7912750125}">
      <dgm:prSet/>
      <dgm:spPr/>
      <dgm:t>
        <a:bodyPr/>
        <a:lstStyle/>
        <a:p>
          <a:pPr algn="l"/>
          <a:endParaRPr lang="en-US" b="1" u="none" dirty="0"/>
        </a:p>
        <a:p>
          <a:pPr algn="ctr"/>
          <a:r>
            <a:rPr lang="en-US" b="1" u="none" dirty="0">
              <a:latin typeface="Book Antiqua" pitchFamily="18" charset="0"/>
            </a:rPr>
            <a:t>KITCHEN (PREPARATION) </a:t>
          </a:r>
          <a:r>
            <a:rPr lang="en-US" u="none" dirty="0">
              <a:latin typeface="Book Antiqua" pitchFamily="18" charset="0"/>
            </a:rPr>
            <a:t>INSPECTED BY:</a:t>
          </a:r>
          <a:endParaRPr lang="en-IN" u="none" dirty="0">
            <a:latin typeface="Book Antiqua" pitchFamily="18" charset="0"/>
          </a:endParaRPr>
        </a:p>
      </dgm:t>
    </dgm:pt>
    <dgm:pt modelId="{278F8FDF-D1D4-40F8-B376-51E3D1209A35}" type="parTrans" cxnId="{9258AC43-8097-4DF6-9F84-C9F444876045}">
      <dgm:prSet/>
      <dgm:spPr/>
      <dgm:t>
        <a:bodyPr/>
        <a:lstStyle/>
        <a:p>
          <a:endParaRPr lang="en-IN" dirty="0"/>
        </a:p>
      </dgm:t>
    </dgm:pt>
    <dgm:pt modelId="{B17DE2C8-E805-4879-8251-51754E12FA51}" type="sibTrans" cxnId="{9258AC43-8097-4DF6-9F84-C9F444876045}">
      <dgm:prSet/>
      <dgm:spPr/>
      <dgm:t>
        <a:bodyPr/>
        <a:lstStyle/>
        <a:p>
          <a:endParaRPr lang="en-IN" dirty="0"/>
        </a:p>
      </dgm:t>
    </dgm:pt>
    <dgm:pt modelId="{F5EE4016-D26A-4036-9443-29B42C7AA0CB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OFFICIALS FROM THE DIRECTORATE OF FOOD AND DRUG ADMINISTRATION.</a:t>
          </a:r>
          <a:endParaRPr lang="en-IN" dirty="0">
            <a:latin typeface="Book Antiqua" pitchFamily="18" charset="0"/>
          </a:endParaRPr>
        </a:p>
      </dgm:t>
    </dgm:pt>
    <dgm:pt modelId="{3F80DC0A-B5A8-4E3C-B1DB-7EC7D638CC17}" type="parTrans" cxnId="{D60410A2-6FCF-4889-AA92-CC31FAF40017}">
      <dgm:prSet/>
      <dgm:spPr/>
      <dgm:t>
        <a:bodyPr/>
        <a:lstStyle/>
        <a:p>
          <a:endParaRPr lang="en-IN" dirty="0"/>
        </a:p>
      </dgm:t>
    </dgm:pt>
    <dgm:pt modelId="{9B88D3FD-F22B-429F-B2E2-C6118BDAAF26}" type="sibTrans" cxnId="{D60410A2-6FCF-4889-AA92-CC31FAF40017}">
      <dgm:prSet/>
      <dgm:spPr/>
      <dgm:t>
        <a:bodyPr/>
        <a:lstStyle/>
        <a:p>
          <a:endParaRPr lang="en-IN" dirty="0"/>
        </a:p>
      </dgm:t>
    </dgm:pt>
    <dgm:pt modelId="{B0E05814-1FD0-44A9-BC6A-176384DD15C8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ASSISTANT DIRECTOR OF EDUCATION (VOC)</a:t>
          </a:r>
          <a:endParaRPr lang="en-IN" dirty="0">
            <a:latin typeface="Book Antiqua" pitchFamily="18" charset="0"/>
          </a:endParaRPr>
        </a:p>
      </dgm:t>
    </dgm:pt>
    <dgm:pt modelId="{2A1E0214-F625-442B-B861-26F5394CD448}" type="parTrans" cxnId="{510891BA-D327-49AA-9431-40B723BBCA7B}">
      <dgm:prSet/>
      <dgm:spPr/>
      <dgm:t>
        <a:bodyPr/>
        <a:lstStyle/>
        <a:p>
          <a:endParaRPr lang="en-IN" dirty="0"/>
        </a:p>
      </dgm:t>
    </dgm:pt>
    <dgm:pt modelId="{4A3BEE6A-F660-4030-A89A-E5DD4A671812}" type="sibTrans" cxnId="{510891BA-D327-49AA-9431-40B723BBCA7B}">
      <dgm:prSet/>
      <dgm:spPr/>
      <dgm:t>
        <a:bodyPr/>
        <a:lstStyle/>
        <a:p>
          <a:endParaRPr lang="en-IN" dirty="0"/>
        </a:p>
      </dgm:t>
    </dgm:pt>
    <dgm:pt modelId="{3B9F501C-C7CF-454D-AB1E-82EC436EE094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VOCATIONAL EDUCATION OFFICER (VEO)  </a:t>
          </a:r>
          <a:endParaRPr lang="en-IN" dirty="0">
            <a:latin typeface="Book Antiqua" pitchFamily="18" charset="0"/>
          </a:endParaRPr>
        </a:p>
      </dgm:t>
    </dgm:pt>
    <dgm:pt modelId="{7F0D8537-5C08-4193-AED7-B33E44BBBD66}" type="parTrans" cxnId="{7812B6AF-C450-42E3-9ADC-79C395B0C641}">
      <dgm:prSet/>
      <dgm:spPr/>
      <dgm:t>
        <a:bodyPr/>
        <a:lstStyle/>
        <a:p>
          <a:endParaRPr lang="en-IN" dirty="0"/>
        </a:p>
      </dgm:t>
    </dgm:pt>
    <dgm:pt modelId="{A4A5E701-D103-492F-B006-EFAEF9D31716}" type="sibTrans" cxnId="{7812B6AF-C450-42E3-9ADC-79C395B0C641}">
      <dgm:prSet/>
      <dgm:spPr/>
      <dgm:t>
        <a:bodyPr/>
        <a:lstStyle/>
        <a:p>
          <a:endParaRPr lang="en-IN" dirty="0"/>
        </a:p>
      </dgm:t>
    </dgm:pt>
    <dgm:pt modelId="{C16E29B7-CF2C-4A7F-9EF2-A11C1681DF0B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HEADS OF THE SCHOOLS</a:t>
          </a:r>
          <a:endParaRPr lang="en-IN" dirty="0">
            <a:latin typeface="Book Antiqua" pitchFamily="18" charset="0"/>
          </a:endParaRPr>
        </a:p>
      </dgm:t>
    </dgm:pt>
    <dgm:pt modelId="{BC3E6C52-1CFC-4791-9B14-1F33055F5C36}" type="parTrans" cxnId="{ED82C5F7-01B4-4E3B-BA46-EA0B5579F723}">
      <dgm:prSet/>
      <dgm:spPr/>
      <dgm:t>
        <a:bodyPr/>
        <a:lstStyle/>
        <a:p>
          <a:endParaRPr lang="en-IN" dirty="0"/>
        </a:p>
      </dgm:t>
    </dgm:pt>
    <dgm:pt modelId="{5E38CC32-0842-4F3A-AE44-217506AB8692}" type="sibTrans" cxnId="{ED82C5F7-01B4-4E3B-BA46-EA0B5579F723}">
      <dgm:prSet/>
      <dgm:spPr/>
      <dgm:t>
        <a:bodyPr/>
        <a:lstStyle/>
        <a:p>
          <a:endParaRPr lang="en-IN" dirty="0"/>
        </a:p>
      </dgm:t>
    </dgm:pt>
    <dgm:pt modelId="{866F8F22-1E22-4491-8494-297BFFB97D22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A.D.E.I.S OF RESPECTIVE TALUKA.   </a:t>
          </a:r>
          <a:endParaRPr lang="en-IN" dirty="0">
            <a:latin typeface="Book Antiqua" pitchFamily="18" charset="0"/>
          </a:endParaRPr>
        </a:p>
      </dgm:t>
    </dgm:pt>
    <dgm:pt modelId="{79AD638C-0406-411B-9D2E-F8F76B6B3726}" type="parTrans" cxnId="{0271EA57-63A8-4751-993A-BD03394ED6BE}">
      <dgm:prSet/>
      <dgm:spPr/>
      <dgm:t>
        <a:bodyPr/>
        <a:lstStyle/>
        <a:p>
          <a:endParaRPr lang="en-IN" dirty="0"/>
        </a:p>
      </dgm:t>
    </dgm:pt>
    <dgm:pt modelId="{D4493419-5C78-4E38-B57B-8BC53C63DF07}" type="sibTrans" cxnId="{0271EA57-63A8-4751-993A-BD03394ED6BE}">
      <dgm:prSet/>
      <dgm:spPr/>
      <dgm:t>
        <a:bodyPr/>
        <a:lstStyle/>
        <a:p>
          <a:endParaRPr lang="en-IN" dirty="0"/>
        </a:p>
      </dgm:t>
    </dgm:pt>
    <dgm:pt modelId="{DF4D70B9-5723-4D8E-9453-4C9655A1BD0F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HEALTH OFFICER.</a:t>
          </a:r>
          <a:endParaRPr lang="en-IN" dirty="0">
            <a:latin typeface="Book Antiqua" pitchFamily="18" charset="0"/>
          </a:endParaRPr>
        </a:p>
      </dgm:t>
    </dgm:pt>
    <dgm:pt modelId="{1DA1F13E-B5AF-4347-B9E3-C0ABBBF0DEFF}" type="parTrans" cxnId="{FEB742F9-1BED-438B-9AFD-B48B874E47BC}">
      <dgm:prSet/>
      <dgm:spPr/>
      <dgm:t>
        <a:bodyPr/>
        <a:lstStyle/>
        <a:p>
          <a:endParaRPr lang="en-IN" dirty="0"/>
        </a:p>
      </dgm:t>
    </dgm:pt>
    <dgm:pt modelId="{AAA16152-E536-4E39-974C-11165550C8D0}" type="sibTrans" cxnId="{FEB742F9-1BED-438B-9AFD-B48B874E47BC}">
      <dgm:prSet/>
      <dgm:spPr/>
      <dgm:t>
        <a:bodyPr/>
        <a:lstStyle/>
        <a:p>
          <a:endParaRPr lang="en-IN" dirty="0"/>
        </a:p>
      </dgm:t>
    </dgm:pt>
    <dgm:pt modelId="{7539B89C-C9DE-4BDC-8F9B-A6A74E24A5B6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BLOCK RESOURCE PERSON/CLUSTER RESOURCE PERSON OF SARVA SHIKSHA ABHIYAN.</a:t>
          </a:r>
          <a:endParaRPr lang="en-IN" dirty="0">
            <a:latin typeface="Book Antiqua" pitchFamily="18" charset="0"/>
          </a:endParaRPr>
        </a:p>
      </dgm:t>
    </dgm:pt>
    <dgm:pt modelId="{C9DEEF6A-325B-483E-BE7C-56BD228C4E45}" type="parTrans" cxnId="{E1CE818A-FF79-4967-AC72-56C68801D2B5}">
      <dgm:prSet/>
      <dgm:spPr/>
      <dgm:t>
        <a:bodyPr/>
        <a:lstStyle/>
        <a:p>
          <a:endParaRPr lang="en-IN" dirty="0"/>
        </a:p>
      </dgm:t>
    </dgm:pt>
    <dgm:pt modelId="{E08C23FC-40DE-4A35-BB1F-61A025B03AFE}" type="sibTrans" cxnId="{E1CE818A-FF79-4967-AC72-56C68801D2B5}">
      <dgm:prSet/>
      <dgm:spPr/>
      <dgm:t>
        <a:bodyPr/>
        <a:lstStyle/>
        <a:p>
          <a:endParaRPr lang="en-IN" dirty="0"/>
        </a:p>
      </dgm:t>
    </dgm:pt>
    <dgm:pt modelId="{49CF8503-7FE8-4F52-80EE-64B77B0E978B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NUTRITION EXPERTS   </a:t>
          </a:r>
          <a:endParaRPr lang="en-IN" dirty="0">
            <a:latin typeface="Book Antiqua" pitchFamily="18" charset="0"/>
          </a:endParaRPr>
        </a:p>
      </dgm:t>
    </dgm:pt>
    <dgm:pt modelId="{F863898D-9E95-4D04-8477-63362B7759A6}" type="parTrans" cxnId="{5D3DE3EB-7D6B-4256-9E10-5344522E7F00}">
      <dgm:prSet/>
      <dgm:spPr/>
      <dgm:t>
        <a:bodyPr/>
        <a:lstStyle/>
        <a:p>
          <a:endParaRPr lang="en-IN" dirty="0"/>
        </a:p>
      </dgm:t>
    </dgm:pt>
    <dgm:pt modelId="{604EF0C2-3E6F-4BCB-BB40-557F6D1C512F}" type="sibTrans" cxnId="{5D3DE3EB-7D6B-4256-9E10-5344522E7F00}">
      <dgm:prSet/>
      <dgm:spPr/>
      <dgm:t>
        <a:bodyPr/>
        <a:lstStyle/>
        <a:p>
          <a:endParaRPr lang="en-IN" dirty="0"/>
        </a:p>
      </dgm:t>
    </dgm:pt>
    <dgm:pt modelId="{A776EC3D-4F8F-4AA5-8808-55F99A5F5F23}" type="pres">
      <dgm:prSet presAssocID="{EF9690E5-2284-49F4-8B01-CF7EBE7CCD5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B01941D-03F3-4759-9E4F-5CB0BA92012E}" type="pres">
      <dgm:prSet presAssocID="{866CF403-2C7E-4455-809D-13F1A4A26408}" presName="thickLine" presStyleLbl="alignNode1" presStyleIdx="0" presStyleCnt="2"/>
      <dgm:spPr/>
    </dgm:pt>
    <dgm:pt modelId="{29518CA6-03D2-4643-B838-DB7D188A45E0}" type="pres">
      <dgm:prSet presAssocID="{866CF403-2C7E-4455-809D-13F1A4A26408}" presName="horz1" presStyleCnt="0"/>
      <dgm:spPr/>
    </dgm:pt>
    <dgm:pt modelId="{C8141F25-21AA-47A8-BB82-31E8C3E3D5E4}" type="pres">
      <dgm:prSet presAssocID="{866CF403-2C7E-4455-809D-13F1A4A26408}" presName="tx1" presStyleLbl="revTx" presStyleIdx="0" presStyleCnt="13" custScaleY="91323"/>
      <dgm:spPr/>
      <dgm:t>
        <a:bodyPr/>
        <a:lstStyle/>
        <a:p>
          <a:endParaRPr lang="en-US"/>
        </a:p>
      </dgm:t>
    </dgm:pt>
    <dgm:pt modelId="{9782C3E8-3727-4A8A-956B-7768746E4DB3}" type="pres">
      <dgm:prSet presAssocID="{866CF403-2C7E-4455-809D-13F1A4A26408}" presName="vert1" presStyleCnt="0"/>
      <dgm:spPr/>
    </dgm:pt>
    <dgm:pt modelId="{0D95D95E-1D73-466A-AEA7-DAFC47F00248}" type="pres">
      <dgm:prSet presAssocID="{0D90C0A0-3C3A-44CD-A42A-25C6AB84EF59}" presName="vertSpace2a" presStyleCnt="0"/>
      <dgm:spPr/>
    </dgm:pt>
    <dgm:pt modelId="{A98E1938-42B1-435D-80F3-1CAB81AC48F1}" type="pres">
      <dgm:prSet presAssocID="{0D90C0A0-3C3A-44CD-A42A-25C6AB84EF59}" presName="horz2" presStyleCnt="0"/>
      <dgm:spPr/>
    </dgm:pt>
    <dgm:pt modelId="{33E5D49E-F82A-467D-9C9C-4CAA372A77E2}" type="pres">
      <dgm:prSet presAssocID="{0D90C0A0-3C3A-44CD-A42A-25C6AB84EF59}" presName="horzSpace2" presStyleCnt="0"/>
      <dgm:spPr/>
    </dgm:pt>
    <dgm:pt modelId="{D3BEA41A-B31E-440B-8369-1AFC4EC047C8}" type="pres">
      <dgm:prSet presAssocID="{0D90C0A0-3C3A-44CD-A42A-25C6AB84EF59}" presName="tx2" presStyleLbl="revTx" presStyleIdx="1" presStyleCnt="13" custScaleY="77044"/>
      <dgm:spPr/>
      <dgm:t>
        <a:bodyPr/>
        <a:lstStyle/>
        <a:p>
          <a:endParaRPr lang="en-US"/>
        </a:p>
      </dgm:t>
    </dgm:pt>
    <dgm:pt modelId="{19E8AF9B-D612-4501-BFB5-DA5223D7DE96}" type="pres">
      <dgm:prSet presAssocID="{0D90C0A0-3C3A-44CD-A42A-25C6AB84EF59}" presName="vert2" presStyleCnt="0"/>
      <dgm:spPr/>
    </dgm:pt>
    <dgm:pt modelId="{C0CD02BA-86A2-4237-AFF4-3D5099F9F89D}" type="pres">
      <dgm:prSet presAssocID="{0D90C0A0-3C3A-44CD-A42A-25C6AB84EF59}" presName="thinLine2b" presStyleLbl="callout" presStyleIdx="0" presStyleCnt="11"/>
      <dgm:spPr/>
    </dgm:pt>
    <dgm:pt modelId="{68529EA9-F123-48AB-9FA8-8D585E6DECE9}" type="pres">
      <dgm:prSet presAssocID="{0D90C0A0-3C3A-44CD-A42A-25C6AB84EF59}" presName="vertSpace2b" presStyleCnt="0"/>
      <dgm:spPr/>
    </dgm:pt>
    <dgm:pt modelId="{E14AFB50-3E9B-406D-90B4-DB6C44C3EEA5}" type="pres">
      <dgm:prSet presAssocID="{076EED70-D78B-4A03-9BB4-B75A46C653B3}" presName="horz2" presStyleCnt="0"/>
      <dgm:spPr/>
    </dgm:pt>
    <dgm:pt modelId="{4486D62E-F576-4964-AAF1-E1624379A8C7}" type="pres">
      <dgm:prSet presAssocID="{076EED70-D78B-4A03-9BB4-B75A46C653B3}" presName="horzSpace2" presStyleCnt="0"/>
      <dgm:spPr/>
    </dgm:pt>
    <dgm:pt modelId="{4212B220-5D0C-4F87-A05C-5C06F55C8F2E}" type="pres">
      <dgm:prSet presAssocID="{076EED70-D78B-4A03-9BB4-B75A46C653B3}" presName="tx2" presStyleLbl="revTx" presStyleIdx="2" presStyleCnt="13" custScaleY="82529"/>
      <dgm:spPr/>
      <dgm:t>
        <a:bodyPr/>
        <a:lstStyle/>
        <a:p>
          <a:endParaRPr lang="en-US"/>
        </a:p>
      </dgm:t>
    </dgm:pt>
    <dgm:pt modelId="{32F6AFEC-BAF6-4628-832D-E7A5A392C870}" type="pres">
      <dgm:prSet presAssocID="{076EED70-D78B-4A03-9BB4-B75A46C653B3}" presName="vert2" presStyleCnt="0"/>
      <dgm:spPr/>
    </dgm:pt>
    <dgm:pt modelId="{B6615745-9D42-4E80-B6A2-78DFC76CFB0F}" type="pres">
      <dgm:prSet presAssocID="{076EED70-D78B-4A03-9BB4-B75A46C653B3}" presName="thinLine2b" presStyleLbl="callout" presStyleIdx="1" presStyleCnt="11"/>
      <dgm:spPr/>
    </dgm:pt>
    <dgm:pt modelId="{CA9B1D4C-7B59-423D-9D2A-29CD17D635F3}" type="pres">
      <dgm:prSet presAssocID="{076EED70-D78B-4A03-9BB4-B75A46C653B3}" presName="vertSpace2b" presStyleCnt="0"/>
      <dgm:spPr/>
    </dgm:pt>
    <dgm:pt modelId="{8DA12FF3-5673-4319-9517-6A47BFFE7262}" type="pres">
      <dgm:prSet presAssocID="{00631129-B563-4088-AC12-F8D0A473B7EC}" presName="horz2" presStyleCnt="0"/>
      <dgm:spPr/>
    </dgm:pt>
    <dgm:pt modelId="{497950D8-D496-4FB6-BE04-D4FB41165C26}" type="pres">
      <dgm:prSet presAssocID="{00631129-B563-4088-AC12-F8D0A473B7EC}" presName="horzSpace2" presStyleCnt="0"/>
      <dgm:spPr/>
    </dgm:pt>
    <dgm:pt modelId="{CDD35F3D-91F7-4AF6-988F-6AD2598A3138}" type="pres">
      <dgm:prSet presAssocID="{00631129-B563-4088-AC12-F8D0A473B7EC}" presName="tx2" presStyleLbl="revTx" presStyleIdx="3" presStyleCnt="13" custScaleY="76634"/>
      <dgm:spPr/>
      <dgm:t>
        <a:bodyPr/>
        <a:lstStyle/>
        <a:p>
          <a:endParaRPr lang="en-US"/>
        </a:p>
      </dgm:t>
    </dgm:pt>
    <dgm:pt modelId="{97191429-0582-4033-AD70-AC74BF2BD391}" type="pres">
      <dgm:prSet presAssocID="{00631129-B563-4088-AC12-F8D0A473B7EC}" presName="vert2" presStyleCnt="0"/>
      <dgm:spPr/>
    </dgm:pt>
    <dgm:pt modelId="{4E3E3C18-759E-4AAE-9D09-A3E2CCDE18AF}" type="pres">
      <dgm:prSet presAssocID="{00631129-B563-4088-AC12-F8D0A473B7EC}" presName="thinLine2b" presStyleLbl="callout" presStyleIdx="2" presStyleCnt="11"/>
      <dgm:spPr/>
    </dgm:pt>
    <dgm:pt modelId="{95CE6866-9641-4DA5-A40C-B6B32719766C}" type="pres">
      <dgm:prSet presAssocID="{00631129-B563-4088-AC12-F8D0A473B7EC}" presName="vertSpace2b" presStyleCnt="0"/>
      <dgm:spPr/>
    </dgm:pt>
    <dgm:pt modelId="{EDF6F5FF-49D8-45F2-B939-39827D8D4FAC}" type="pres">
      <dgm:prSet presAssocID="{8CB214C5-CA0C-47AF-8971-5D7912750125}" presName="thickLine" presStyleLbl="alignNode1" presStyleIdx="1" presStyleCnt="2" custLinFactNeighborY="-7554"/>
      <dgm:spPr/>
    </dgm:pt>
    <dgm:pt modelId="{1FFA97E7-C48B-4E3B-AE05-66E44A0A2C37}" type="pres">
      <dgm:prSet presAssocID="{8CB214C5-CA0C-47AF-8971-5D7912750125}" presName="horz1" presStyleCnt="0"/>
      <dgm:spPr/>
    </dgm:pt>
    <dgm:pt modelId="{276EA2D9-740B-4B7B-971B-20768E6579BE}" type="pres">
      <dgm:prSet presAssocID="{8CB214C5-CA0C-47AF-8971-5D7912750125}" presName="tx1" presStyleLbl="revTx" presStyleIdx="4" presStyleCnt="13"/>
      <dgm:spPr/>
      <dgm:t>
        <a:bodyPr/>
        <a:lstStyle/>
        <a:p>
          <a:endParaRPr lang="en-US"/>
        </a:p>
      </dgm:t>
    </dgm:pt>
    <dgm:pt modelId="{DF302EB8-030D-4B70-AE43-06E67417917A}" type="pres">
      <dgm:prSet presAssocID="{8CB214C5-CA0C-47AF-8971-5D7912750125}" presName="vert1" presStyleCnt="0"/>
      <dgm:spPr/>
    </dgm:pt>
    <dgm:pt modelId="{F15A2AB2-6CBC-44FE-8187-B6D112D2DB44}" type="pres">
      <dgm:prSet presAssocID="{F5EE4016-D26A-4036-9443-29B42C7AA0CB}" presName="vertSpace2a" presStyleCnt="0"/>
      <dgm:spPr/>
    </dgm:pt>
    <dgm:pt modelId="{47BD5AAF-28DB-45B6-9288-53156DE933B9}" type="pres">
      <dgm:prSet presAssocID="{F5EE4016-D26A-4036-9443-29B42C7AA0CB}" presName="horz2" presStyleCnt="0"/>
      <dgm:spPr/>
    </dgm:pt>
    <dgm:pt modelId="{9F1422D8-0CD1-4432-A2AC-7AF6D8E87F22}" type="pres">
      <dgm:prSet presAssocID="{F5EE4016-D26A-4036-9443-29B42C7AA0CB}" presName="horzSpace2" presStyleCnt="0"/>
      <dgm:spPr/>
    </dgm:pt>
    <dgm:pt modelId="{BF1AF024-F364-418C-B0C4-E0A475632ED0}" type="pres">
      <dgm:prSet presAssocID="{F5EE4016-D26A-4036-9443-29B42C7AA0CB}" presName="tx2" presStyleLbl="revTx" presStyleIdx="5" presStyleCnt="13"/>
      <dgm:spPr/>
      <dgm:t>
        <a:bodyPr/>
        <a:lstStyle/>
        <a:p>
          <a:endParaRPr lang="en-US"/>
        </a:p>
      </dgm:t>
    </dgm:pt>
    <dgm:pt modelId="{307C45E8-91F6-4A55-BF3A-846E5AB9949E}" type="pres">
      <dgm:prSet presAssocID="{F5EE4016-D26A-4036-9443-29B42C7AA0CB}" presName="vert2" presStyleCnt="0"/>
      <dgm:spPr/>
    </dgm:pt>
    <dgm:pt modelId="{D8DD0DEB-F4C8-4151-89F9-614E5AC34ADA}" type="pres">
      <dgm:prSet presAssocID="{F5EE4016-D26A-4036-9443-29B42C7AA0CB}" presName="thinLine2b" presStyleLbl="callout" presStyleIdx="3" presStyleCnt="11"/>
      <dgm:spPr/>
    </dgm:pt>
    <dgm:pt modelId="{C820A8C1-2269-4439-BC00-D5167C95A1E5}" type="pres">
      <dgm:prSet presAssocID="{F5EE4016-D26A-4036-9443-29B42C7AA0CB}" presName="vertSpace2b" presStyleCnt="0"/>
      <dgm:spPr/>
    </dgm:pt>
    <dgm:pt modelId="{99725DFE-2C17-4894-87B3-4C32DC30C218}" type="pres">
      <dgm:prSet presAssocID="{B0E05814-1FD0-44A9-BC6A-176384DD15C8}" presName="horz2" presStyleCnt="0"/>
      <dgm:spPr/>
    </dgm:pt>
    <dgm:pt modelId="{ADB155CB-8672-4F0F-BCF4-4C88905B0F31}" type="pres">
      <dgm:prSet presAssocID="{B0E05814-1FD0-44A9-BC6A-176384DD15C8}" presName="horzSpace2" presStyleCnt="0"/>
      <dgm:spPr/>
    </dgm:pt>
    <dgm:pt modelId="{15115CF4-341A-483F-AE79-FE3DA6A2B216}" type="pres">
      <dgm:prSet presAssocID="{B0E05814-1FD0-44A9-BC6A-176384DD15C8}" presName="tx2" presStyleLbl="revTx" presStyleIdx="6" presStyleCnt="13"/>
      <dgm:spPr/>
      <dgm:t>
        <a:bodyPr/>
        <a:lstStyle/>
        <a:p>
          <a:endParaRPr lang="en-US"/>
        </a:p>
      </dgm:t>
    </dgm:pt>
    <dgm:pt modelId="{64F03809-4908-4306-AE66-540ED5CF3E80}" type="pres">
      <dgm:prSet presAssocID="{B0E05814-1FD0-44A9-BC6A-176384DD15C8}" presName="vert2" presStyleCnt="0"/>
      <dgm:spPr/>
    </dgm:pt>
    <dgm:pt modelId="{8275B067-C0F1-411E-A6D4-520C40F050D2}" type="pres">
      <dgm:prSet presAssocID="{B0E05814-1FD0-44A9-BC6A-176384DD15C8}" presName="thinLine2b" presStyleLbl="callout" presStyleIdx="4" presStyleCnt="11"/>
      <dgm:spPr/>
    </dgm:pt>
    <dgm:pt modelId="{9C5C0499-BE4E-43D8-AB6C-51F482E6C944}" type="pres">
      <dgm:prSet presAssocID="{B0E05814-1FD0-44A9-BC6A-176384DD15C8}" presName="vertSpace2b" presStyleCnt="0"/>
      <dgm:spPr/>
    </dgm:pt>
    <dgm:pt modelId="{D5CAAE5A-CBA0-4299-B115-2934F1EC011F}" type="pres">
      <dgm:prSet presAssocID="{3B9F501C-C7CF-454D-AB1E-82EC436EE094}" presName="horz2" presStyleCnt="0"/>
      <dgm:spPr/>
    </dgm:pt>
    <dgm:pt modelId="{B503E138-10B9-4B83-9EA2-DF44BB448D70}" type="pres">
      <dgm:prSet presAssocID="{3B9F501C-C7CF-454D-AB1E-82EC436EE094}" presName="horzSpace2" presStyleCnt="0"/>
      <dgm:spPr/>
    </dgm:pt>
    <dgm:pt modelId="{17468032-FCA9-43B9-9F03-17E37B933104}" type="pres">
      <dgm:prSet presAssocID="{3B9F501C-C7CF-454D-AB1E-82EC436EE094}" presName="tx2" presStyleLbl="revTx" presStyleIdx="7" presStyleCnt="13"/>
      <dgm:spPr/>
      <dgm:t>
        <a:bodyPr/>
        <a:lstStyle/>
        <a:p>
          <a:endParaRPr lang="en-US"/>
        </a:p>
      </dgm:t>
    </dgm:pt>
    <dgm:pt modelId="{CEF21F49-0692-4D8E-80DE-7AA6784035D7}" type="pres">
      <dgm:prSet presAssocID="{3B9F501C-C7CF-454D-AB1E-82EC436EE094}" presName="vert2" presStyleCnt="0"/>
      <dgm:spPr/>
    </dgm:pt>
    <dgm:pt modelId="{D1AF0A84-23C7-4EFB-9D1D-D409C307F0E8}" type="pres">
      <dgm:prSet presAssocID="{3B9F501C-C7CF-454D-AB1E-82EC436EE094}" presName="thinLine2b" presStyleLbl="callout" presStyleIdx="5" presStyleCnt="11"/>
      <dgm:spPr/>
    </dgm:pt>
    <dgm:pt modelId="{7FFFC79A-7545-4170-8385-8591D8CD5DCD}" type="pres">
      <dgm:prSet presAssocID="{3B9F501C-C7CF-454D-AB1E-82EC436EE094}" presName="vertSpace2b" presStyleCnt="0"/>
      <dgm:spPr/>
    </dgm:pt>
    <dgm:pt modelId="{C5FAF6FA-7FE5-4790-B27E-0453491F7DE5}" type="pres">
      <dgm:prSet presAssocID="{C16E29B7-CF2C-4A7F-9EF2-A11C1681DF0B}" presName="horz2" presStyleCnt="0"/>
      <dgm:spPr/>
    </dgm:pt>
    <dgm:pt modelId="{646C66E3-5566-4A17-8BE7-22428898F842}" type="pres">
      <dgm:prSet presAssocID="{C16E29B7-CF2C-4A7F-9EF2-A11C1681DF0B}" presName="horzSpace2" presStyleCnt="0"/>
      <dgm:spPr/>
    </dgm:pt>
    <dgm:pt modelId="{0EB295AE-3421-4C64-A094-D4C9E78804AB}" type="pres">
      <dgm:prSet presAssocID="{C16E29B7-CF2C-4A7F-9EF2-A11C1681DF0B}" presName="tx2" presStyleLbl="revTx" presStyleIdx="8" presStyleCnt="13"/>
      <dgm:spPr/>
      <dgm:t>
        <a:bodyPr/>
        <a:lstStyle/>
        <a:p>
          <a:endParaRPr lang="en-US"/>
        </a:p>
      </dgm:t>
    </dgm:pt>
    <dgm:pt modelId="{D8407D37-B875-4B0E-BB90-B93380D48AAF}" type="pres">
      <dgm:prSet presAssocID="{C16E29B7-CF2C-4A7F-9EF2-A11C1681DF0B}" presName="vert2" presStyleCnt="0"/>
      <dgm:spPr/>
    </dgm:pt>
    <dgm:pt modelId="{EA5A0536-D698-4C6A-ACF1-D53E119A0EA6}" type="pres">
      <dgm:prSet presAssocID="{C16E29B7-CF2C-4A7F-9EF2-A11C1681DF0B}" presName="thinLine2b" presStyleLbl="callout" presStyleIdx="6" presStyleCnt="11"/>
      <dgm:spPr/>
    </dgm:pt>
    <dgm:pt modelId="{EFBCF6BC-69D7-4A1E-AB78-4BE22ECA405D}" type="pres">
      <dgm:prSet presAssocID="{C16E29B7-CF2C-4A7F-9EF2-A11C1681DF0B}" presName="vertSpace2b" presStyleCnt="0"/>
      <dgm:spPr/>
    </dgm:pt>
    <dgm:pt modelId="{1367D939-5248-47CD-AAFA-FB1CD00F3B35}" type="pres">
      <dgm:prSet presAssocID="{866F8F22-1E22-4491-8494-297BFFB97D22}" presName="horz2" presStyleCnt="0"/>
      <dgm:spPr/>
    </dgm:pt>
    <dgm:pt modelId="{255E6C44-3EB8-4219-8CAA-07C443A6758B}" type="pres">
      <dgm:prSet presAssocID="{866F8F22-1E22-4491-8494-297BFFB97D22}" presName="horzSpace2" presStyleCnt="0"/>
      <dgm:spPr/>
    </dgm:pt>
    <dgm:pt modelId="{65613659-7F4E-4A7F-A2DA-AC8F8F151FA1}" type="pres">
      <dgm:prSet presAssocID="{866F8F22-1E22-4491-8494-297BFFB97D22}" presName="tx2" presStyleLbl="revTx" presStyleIdx="9" presStyleCnt="13"/>
      <dgm:spPr/>
      <dgm:t>
        <a:bodyPr/>
        <a:lstStyle/>
        <a:p>
          <a:endParaRPr lang="en-US"/>
        </a:p>
      </dgm:t>
    </dgm:pt>
    <dgm:pt modelId="{0EE7E56C-E783-46D4-87C2-355816BC00FC}" type="pres">
      <dgm:prSet presAssocID="{866F8F22-1E22-4491-8494-297BFFB97D22}" presName="vert2" presStyleCnt="0"/>
      <dgm:spPr/>
    </dgm:pt>
    <dgm:pt modelId="{E704499F-24D2-46F7-8942-0502D05596F4}" type="pres">
      <dgm:prSet presAssocID="{866F8F22-1E22-4491-8494-297BFFB97D22}" presName="thinLine2b" presStyleLbl="callout" presStyleIdx="7" presStyleCnt="11"/>
      <dgm:spPr/>
    </dgm:pt>
    <dgm:pt modelId="{40BD8270-DF17-4F4C-A643-A8D5EE523CCA}" type="pres">
      <dgm:prSet presAssocID="{866F8F22-1E22-4491-8494-297BFFB97D22}" presName="vertSpace2b" presStyleCnt="0"/>
      <dgm:spPr/>
    </dgm:pt>
    <dgm:pt modelId="{714847A7-BFE1-415E-BD9B-255F65C29D1B}" type="pres">
      <dgm:prSet presAssocID="{DF4D70B9-5723-4D8E-9453-4C9655A1BD0F}" presName="horz2" presStyleCnt="0"/>
      <dgm:spPr/>
    </dgm:pt>
    <dgm:pt modelId="{C6FEE096-849F-42D4-94D6-308898AF9DE4}" type="pres">
      <dgm:prSet presAssocID="{DF4D70B9-5723-4D8E-9453-4C9655A1BD0F}" presName="horzSpace2" presStyleCnt="0"/>
      <dgm:spPr/>
    </dgm:pt>
    <dgm:pt modelId="{2D33BA43-27D3-495A-B74C-98E497A59335}" type="pres">
      <dgm:prSet presAssocID="{DF4D70B9-5723-4D8E-9453-4C9655A1BD0F}" presName="tx2" presStyleLbl="revTx" presStyleIdx="10" presStyleCnt="13"/>
      <dgm:spPr/>
      <dgm:t>
        <a:bodyPr/>
        <a:lstStyle/>
        <a:p>
          <a:endParaRPr lang="en-US"/>
        </a:p>
      </dgm:t>
    </dgm:pt>
    <dgm:pt modelId="{D43A5A93-A826-4ED2-90EA-94ACD2A61058}" type="pres">
      <dgm:prSet presAssocID="{DF4D70B9-5723-4D8E-9453-4C9655A1BD0F}" presName="vert2" presStyleCnt="0"/>
      <dgm:spPr/>
    </dgm:pt>
    <dgm:pt modelId="{2CE40409-A285-47A8-A8AF-D60AC79A436D}" type="pres">
      <dgm:prSet presAssocID="{DF4D70B9-5723-4D8E-9453-4C9655A1BD0F}" presName="thinLine2b" presStyleLbl="callout" presStyleIdx="8" presStyleCnt="11"/>
      <dgm:spPr/>
    </dgm:pt>
    <dgm:pt modelId="{7936B10E-306E-46A1-9208-CAA09D038CEB}" type="pres">
      <dgm:prSet presAssocID="{DF4D70B9-5723-4D8E-9453-4C9655A1BD0F}" presName="vertSpace2b" presStyleCnt="0"/>
      <dgm:spPr/>
    </dgm:pt>
    <dgm:pt modelId="{B84D33EC-96A2-4B14-A2D9-88F1138F5511}" type="pres">
      <dgm:prSet presAssocID="{7539B89C-C9DE-4BDC-8F9B-A6A74E24A5B6}" presName="horz2" presStyleCnt="0"/>
      <dgm:spPr/>
    </dgm:pt>
    <dgm:pt modelId="{1BCE1D41-FB33-41A5-9CF5-004DEF0A8D10}" type="pres">
      <dgm:prSet presAssocID="{7539B89C-C9DE-4BDC-8F9B-A6A74E24A5B6}" presName="horzSpace2" presStyleCnt="0"/>
      <dgm:spPr/>
    </dgm:pt>
    <dgm:pt modelId="{93157DBA-1B71-4B1A-A128-0BA73DF77E2F}" type="pres">
      <dgm:prSet presAssocID="{7539B89C-C9DE-4BDC-8F9B-A6A74E24A5B6}" presName="tx2" presStyleLbl="revTx" presStyleIdx="11" presStyleCnt="13"/>
      <dgm:spPr/>
      <dgm:t>
        <a:bodyPr/>
        <a:lstStyle/>
        <a:p>
          <a:endParaRPr lang="en-US"/>
        </a:p>
      </dgm:t>
    </dgm:pt>
    <dgm:pt modelId="{8480BE67-F60C-4252-BC60-D95F5FBB89C4}" type="pres">
      <dgm:prSet presAssocID="{7539B89C-C9DE-4BDC-8F9B-A6A74E24A5B6}" presName="vert2" presStyleCnt="0"/>
      <dgm:spPr/>
    </dgm:pt>
    <dgm:pt modelId="{8F3D4AD0-61FA-4948-B94F-C166AD46C169}" type="pres">
      <dgm:prSet presAssocID="{7539B89C-C9DE-4BDC-8F9B-A6A74E24A5B6}" presName="thinLine2b" presStyleLbl="callout" presStyleIdx="9" presStyleCnt="11"/>
      <dgm:spPr/>
    </dgm:pt>
    <dgm:pt modelId="{0C56A090-0315-4E58-9489-4D001FAD75AF}" type="pres">
      <dgm:prSet presAssocID="{7539B89C-C9DE-4BDC-8F9B-A6A74E24A5B6}" presName="vertSpace2b" presStyleCnt="0"/>
      <dgm:spPr/>
    </dgm:pt>
    <dgm:pt modelId="{AC8EC7D8-5E00-4F67-B764-D5ED48E76BD3}" type="pres">
      <dgm:prSet presAssocID="{49CF8503-7FE8-4F52-80EE-64B77B0E978B}" presName="horz2" presStyleCnt="0"/>
      <dgm:spPr/>
    </dgm:pt>
    <dgm:pt modelId="{C5D2F671-19C5-4A61-AD80-C763F1EF6504}" type="pres">
      <dgm:prSet presAssocID="{49CF8503-7FE8-4F52-80EE-64B77B0E978B}" presName="horzSpace2" presStyleCnt="0"/>
      <dgm:spPr/>
    </dgm:pt>
    <dgm:pt modelId="{321A3A16-1A4E-4922-AA27-AC953957A23C}" type="pres">
      <dgm:prSet presAssocID="{49CF8503-7FE8-4F52-80EE-64B77B0E978B}" presName="tx2" presStyleLbl="revTx" presStyleIdx="12" presStyleCnt="13"/>
      <dgm:spPr/>
      <dgm:t>
        <a:bodyPr/>
        <a:lstStyle/>
        <a:p>
          <a:endParaRPr lang="en-US"/>
        </a:p>
      </dgm:t>
    </dgm:pt>
    <dgm:pt modelId="{9B60D667-196A-4EC1-8B86-9A33ADC613FB}" type="pres">
      <dgm:prSet presAssocID="{49CF8503-7FE8-4F52-80EE-64B77B0E978B}" presName="vert2" presStyleCnt="0"/>
      <dgm:spPr/>
    </dgm:pt>
    <dgm:pt modelId="{4C8AADB8-CCA2-46A5-A4BF-9D415DCA30DB}" type="pres">
      <dgm:prSet presAssocID="{49CF8503-7FE8-4F52-80EE-64B77B0E978B}" presName="thinLine2b" presStyleLbl="callout" presStyleIdx="10" presStyleCnt="11"/>
      <dgm:spPr/>
    </dgm:pt>
    <dgm:pt modelId="{7D5B7E22-1928-4665-91AD-96EC9A772447}" type="pres">
      <dgm:prSet presAssocID="{49CF8503-7FE8-4F52-80EE-64B77B0E978B}" presName="vertSpace2b" presStyleCnt="0"/>
      <dgm:spPr/>
    </dgm:pt>
  </dgm:ptLst>
  <dgm:cxnLst>
    <dgm:cxn modelId="{F2BDE59D-1B34-4356-95F7-E757079F29F8}" srcId="{866CF403-2C7E-4455-809D-13F1A4A26408}" destId="{076EED70-D78B-4A03-9BB4-B75A46C653B3}" srcOrd="1" destOrd="0" parTransId="{99024453-BF98-47BC-8169-3042532E62CA}" sibTransId="{E8229375-C4C3-4160-8903-728CF2E110A0}"/>
    <dgm:cxn modelId="{0271EA57-63A8-4751-993A-BD03394ED6BE}" srcId="{8CB214C5-CA0C-47AF-8971-5D7912750125}" destId="{866F8F22-1E22-4491-8494-297BFFB97D22}" srcOrd="4" destOrd="0" parTransId="{79AD638C-0406-411B-9D2E-F8F76B6B3726}" sibTransId="{D4493419-5C78-4E38-B57B-8BC53C63DF07}"/>
    <dgm:cxn modelId="{ED82C5F7-01B4-4E3B-BA46-EA0B5579F723}" srcId="{8CB214C5-CA0C-47AF-8971-5D7912750125}" destId="{C16E29B7-CF2C-4A7F-9EF2-A11C1681DF0B}" srcOrd="3" destOrd="0" parTransId="{BC3E6C52-1CFC-4791-9B14-1F33055F5C36}" sibTransId="{5E38CC32-0842-4F3A-AE44-217506AB8692}"/>
    <dgm:cxn modelId="{510891BA-D327-49AA-9431-40B723BBCA7B}" srcId="{8CB214C5-CA0C-47AF-8971-5D7912750125}" destId="{B0E05814-1FD0-44A9-BC6A-176384DD15C8}" srcOrd="1" destOrd="0" parTransId="{2A1E0214-F625-442B-B861-26F5394CD448}" sibTransId="{4A3BEE6A-F660-4030-A89A-E5DD4A671812}"/>
    <dgm:cxn modelId="{68DDA600-3D71-4BA2-85B7-D8A6EA9C9A20}" type="presOf" srcId="{49CF8503-7FE8-4F52-80EE-64B77B0E978B}" destId="{321A3A16-1A4E-4922-AA27-AC953957A23C}" srcOrd="0" destOrd="0" presId="urn:microsoft.com/office/officeart/2008/layout/LinedList"/>
    <dgm:cxn modelId="{D60410A2-6FCF-4889-AA92-CC31FAF40017}" srcId="{8CB214C5-CA0C-47AF-8971-5D7912750125}" destId="{F5EE4016-D26A-4036-9443-29B42C7AA0CB}" srcOrd="0" destOrd="0" parTransId="{3F80DC0A-B5A8-4E3C-B1DB-7EC7D638CC17}" sibTransId="{9B88D3FD-F22B-429F-B2E2-C6118BDAAF26}"/>
    <dgm:cxn modelId="{85FEC651-E542-498A-87CD-4703A6AF1575}" type="presOf" srcId="{3B9F501C-C7CF-454D-AB1E-82EC436EE094}" destId="{17468032-FCA9-43B9-9F03-17E37B933104}" srcOrd="0" destOrd="0" presId="urn:microsoft.com/office/officeart/2008/layout/LinedList"/>
    <dgm:cxn modelId="{9258AC43-8097-4DF6-9F84-C9F444876045}" srcId="{EF9690E5-2284-49F4-8B01-CF7EBE7CCD57}" destId="{8CB214C5-CA0C-47AF-8971-5D7912750125}" srcOrd="1" destOrd="0" parTransId="{278F8FDF-D1D4-40F8-B376-51E3D1209A35}" sibTransId="{B17DE2C8-E805-4879-8251-51754E12FA51}"/>
    <dgm:cxn modelId="{5D3DE3EB-7D6B-4256-9E10-5344522E7F00}" srcId="{8CB214C5-CA0C-47AF-8971-5D7912750125}" destId="{49CF8503-7FE8-4F52-80EE-64B77B0E978B}" srcOrd="7" destOrd="0" parTransId="{F863898D-9E95-4D04-8477-63362B7759A6}" sibTransId="{604EF0C2-3E6F-4BCB-BB40-557F6D1C512F}"/>
    <dgm:cxn modelId="{338F3BD0-DA31-4A20-B788-016D862B48F8}" type="presOf" srcId="{00631129-B563-4088-AC12-F8D0A473B7EC}" destId="{CDD35F3D-91F7-4AF6-988F-6AD2598A3138}" srcOrd="0" destOrd="0" presId="urn:microsoft.com/office/officeart/2008/layout/LinedList"/>
    <dgm:cxn modelId="{12C11363-8F8A-4BCC-964E-095A6633DEA7}" srcId="{866CF403-2C7E-4455-809D-13F1A4A26408}" destId="{00631129-B563-4088-AC12-F8D0A473B7EC}" srcOrd="2" destOrd="0" parTransId="{EA926936-0E27-45A1-86AA-0E18C074D388}" sibTransId="{8893B1B7-EBA9-4698-8A05-DCCFAF10F217}"/>
    <dgm:cxn modelId="{B7E3F1E8-17A9-40CA-94A9-1B1C6B0CCCE1}" type="presOf" srcId="{866F8F22-1E22-4491-8494-297BFFB97D22}" destId="{65613659-7F4E-4A7F-A2DA-AC8F8F151FA1}" srcOrd="0" destOrd="0" presId="urn:microsoft.com/office/officeart/2008/layout/LinedList"/>
    <dgm:cxn modelId="{F2CC80CE-DA1C-469B-9611-6A9AD6DABD46}" srcId="{866CF403-2C7E-4455-809D-13F1A4A26408}" destId="{0D90C0A0-3C3A-44CD-A42A-25C6AB84EF59}" srcOrd="0" destOrd="0" parTransId="{7621A237-4780-436F-BC8C-742D7B95C5BB}" sibTransId="{59C51699-D033-4DA7-BE8D-2FB5AF75941A}"/>
    <dgm:cxn modelId="{7812B6AF-C450-42E3-9ADC-79C395B0C641}" srcId="{8CB214C5-CA0C-47AF-8971-5D7912750125}" destId="{3B9F501C-C7CF-454D-AB1E-82EC436EE094}" srcOrd="2" destOrd="0" parTransId="{7F0D8537-5C08-4193-AED7-B33E44BBBD66}" sibTransId="{A4A5E701-D103-492F-B006-EFAEF9D31716}"/>
    <dgm:cxn modelId="{0E6FB49B-D654-4910-96B9-43B396D79DC5}" type="presOf" srcId="{DF4D70B9-5723-4D8E-9453-4C9655A1BD0F}" destId="{2D33BA43-27D3-495A-B74C-98E497A59335}" srcOrd="0" destOrd="0" presId="urn:microsoft.com/office/officeart/2008/layout/LinedList"/>
    <dgm:cxn modelId="{68DED8C6-7037-4992-A14A-79D0F0470550}" type="presOf" srcId="{0D90C0A0-3C3A-44CD-A42A-25C6AB84EF59}" destId="{D3BEA41A-B31E-440B-8369-1AFC4EC047C8}" srcOrd="0" destOrd="0" presId="urn:microsoft.com/office/officeart/2008/layout/LinedList"/>
    <dgm:cxn modelId="{0D5846F0-17E4-4DB5-8B1A-8CC73B224F3B}" type="presOf" srcId="{F5EE4016-D26A-4036-9443-29B42C7AA0CB}" destId="{BF1AF024-F364-418C-B0C4-E0A475632ED0}" srcOrd="0" destOrd="0" presId="urn:microsoft.com/office/officeart/2008/layout/LinedList"/>
    <dgm:cxn modelId="{49E11ABE-8A63-45A3-8627-D901093C57ED}" type="presOf" srcId="{B0E05814-1FD0-44A9-BC6A-176384DD15C8}" destId="{15115CF4-341A-483F-AE79-FE3DA6A2B216}" srcOrd="0" destOrd="0" presId="urn:microsoft.com/office/officeart/2008/layout/LinedList"/>
    <dgm:cxn modelId="{A0611E02-6428-46F7-ABFA-2F3FF4C465B2}" type="presOf" srcId="{EF9690E5-2284-49F4-8B01-CF7EBE7CCD57}" destId="{A776EC3D-4F8F-4AA5-8808-55F99A5F5F23}" srcOrd="0" destOrd="0" presId="urn:microsoft.com/office/officeart/2008/layout/LinedList"/>
    <dgm:cxn modelId="{9E318711-DDCA-4EAE-B8C4-03F148C25B64}" type="presOf" srcId="{7539B89C-C9DE-4BDC-8F9B-A6A74E24A5B6}" destId="{93157DBA-1B71-4B1A-A128-0BA73DF77E2F}" srcOrd="0" destOrd="0" presId="urn:microsoft.com/office/officeart/2008/layout/LinedList"/>
    <dgm:cxn modelId="{FEB742F9-1BED-438B-9AFD-B48B874E47BC}" srcId="{8CB214C5-CA0C-47AF-8971-5D7912750125}" destId="{DF4D70B9-5723-4D8E-9453-4C9655A1BD0F}" srcOrd="5" destOrd="0" parTransId="{1DA1F13E-B5AF-4347-B9E3-C0ABBBF0DEFF}" sibTransId="{AAA16152-E536-4E39-974C-11165550C8D0}"/>
    <dgm:cxn modelId="{E1CE818A-FF79-4967-AC72-56C68801D2B5}" srcId="{8CB214C5-CA0C-47AF-8971-5D7912750125}" destId="{7539B89C-C9DE-4BDC-8F9B-A6A74E24A5B6}" srcOrd="6" destOrd="0" parTransId="{C9DEEF6A-325B-483E-BE7C-56BD228C4E45}" sibTransId="{E08C23FC-40DE-4A35-BB1F-61A025B03AFE}"/>
    <dgm:cxn modelId="{849D6C6D-7A0A-41A4-9BDC-E4D8C1AE1135}" type="presOf" srcId="{C16E29B7-CF2C-4A7F-9EF2-A11C1681DF0B}" destId="{0EB295AE-3421-4C64-A094-D4C9E78804AB}" srcOrd="0" destOrd="0" presId="urn:microsoft.com/office/officeart/2008/layout/LinedList"/>
    <dgm:cxn modelId="{F0124986-F6AB-4386-9824-D2CC77BAB455}" type="presOf" srcId="{866CF403-2C7E-4455-809D-13F1A4A26408}" destId="{C8141F25-21AA-47A8-BB82-31E8C3E3D5E4}" srcOrd="0" destOrd="0" presId="urn:microsoft.com/office/officeart/2008/layout/LinedList"/>
    <dgm:cxn modelId="{724F8D01-65FE-46C4-86D3-AD9C366EDD56}" srcId="{EF9690E5-2284-49F4-8B01-CF7EBE7CCD57}" destId="{866CF403-2C7E-4455-809D-13F1A4A26408}" srcOrd="0" destOrd="0" parTransId="{832AFBF9-1EEE-434C-BC3C-65C8855D9BF0}" sibTransId="{0CB92AEB-515C-452C-A696-C8CA5A118179}"/>
    <dgm:cxn modelId="{E59E7856-07E0-42E9-A2A0-A45AA3E6CB3F}" type="presOf" srcId="{8CB214C5-CA0C-47AF-8971-5D7912750125}" destId="{276EA2D9-740B-4B7B-971B-20768E6579BE}" srcOrd="0" destOrd="0" presId="urn:microsoft.com/office/officeart/2008/layout/LinedList"/>
    <dgm:cxn modelId="{B75591BE-BDED-4B49-80F2-AA73D677AAFA}" type="presOf" srcId="{076EED70-D78B-4A03-9BB4-B75A46C653B3}" destId="{4212B220-5D0C-4F87-A05C-5C06F55C8F2E}" srcOrd="0" destOrd="0" presId="urn:microsoft.com/office/officeart/2008/layout/LinedList"/>
    <dgm:cxn modelId="{37B862DB-54BF-4466-9EDF-466CE19382C8}" type="presParOf" srcId="{A776EC3D-4F8F-4AA5-8808-55F99A5F5F23}" destId="{0B01941D-03F3-4759-9E4F-5CB0BA92012E}" srcOrd="0" destOrd="0" presId="urn:microsoft.com/office/officeart/2008/layout/LinedList"/>
    <dgm:cxn modelId="{43D7DFAA-554C-4E17-9DBA-75F702270F8C}" type="presParOf" srcId="{A776EC3D-4F8F-4AA5-8808-55F99A5F5F23}" destId="{29518CA6-03D2-4643-B838-DB7D188A45E0}" srcOrd="1" destOrd="0" presId="urn:microsoft.com/office/officeart/2008/layout/LinedList"/>
    <dgm:cxn modelId="{1662BF85-3961-4922-976C-33F09EA98FB1}" type="presParOf" srcId="{29518CA6-03D2-4643-B838-DB7D188A45E0}" destId="{C8141F25-21AA-47A8-BB82-31E8C3E3D5E4}" srcOrd="0" destOrd="0" presId="urn:microsoft.com/office/officeart/2008/layout/LinedList"/>
    <dgm:cxn modelId="{3A7BAB6C-7753-4577-8505-1B383FFB5A95}" type="presParOf" srcId="{29518CA6-03D2-4643-B838-DB7D188A45E0}" destId="{9782C3E8-3727-4A8A-956B-7768746E4DB3}" srcOrd="1" destOrd="0" presId="urn:microsoft.com/office/officeart/2008/layout/LinedList"/>
    <dgm:cxn modelId="{71885601-8A05-4CBE-B29D-AEA6A1D8534C}" type="presParOf" srcId="{9782C3E8-3727-4A8A-956B-7768746E4DB3}" destId="{0D95D95E-1D73-466A-AEA7-DAFC47F00248}" srcOrd="0" destOrd="0" presId="urn:microsoft.com/office/officeart/2008/layout/LinedList"/>
    <dgm:cxn modelId="{C4B3E9FB-6EC6-4389-838B-4ADCB3163630}" type="presParOf" srcId="{9782C3E8-3727-4A8A-956B-7768746E4DB3}" destId="{A98E1938-42B1-435D-80F3-1CAB81AC48F1}" srcOrd="1" destOrd="0" presId="urn:microsoft.com/office/officeart/2008/layout/LinedList"/>
    <dgm:cxn modelId="{709BD0E3-216C-44CA-9A6E-3F9DDBEA1750}" type="presParOf" srcId="{A98E1938-42B1-435D-80F3-1CAB81AC48F1}" destId="{33E5D49E-F82A-467D-9C9C-4CAA372A77E2}" srcOrd="0" destOrd="0" presId="urn:microsoft.com/office/officeart/2008/layout/LinedList"/>
    <dgm:cxn modelId="{68F1A943-1183-40D7-AFD8-3E734A6E97AB}" type="presParOf" srcId="{A98E1938-42B1-435D-80F3-1CAB81AC48F1}" destId="{D3BEA41A-B31E-440B-8369-1AFC4EC047C8}" srcOrd="1" destOrd="0" presId="urn:microsoft.com/office/officeart/2008/layout/LinedList"/>
    <dgm:cxn modelId="{09FA1100-8A2A-48E5-8542-54BBDE38EC6F}" type="presParOf" srcId="{A98E1938-42B1-435D-80F3-1CAB81AC48F1}" destId="{19E8AF9B-D612-4501-BFB5-DA5223D7DE96}" srcOrd="2" destOrd="0" presId="urn:microsoft.com/office/officeart/2008/layout/LinedList"/>
    <dgm:cxn modelId="{55277063-098A-4973-9799-9D4B5A735585}" type="presParOf" srcId="{9782C3E8-3727-4A8A-956B-7768746E4DB3}" destId="{C0CD02BA-86A2-4237-AFF4-3D5099F9F89D}" srcOrd="2" destOrd="0" presId="urn:microsoft.com/office/officeart/2008/layout/LinedList"/>
    <dgm:cxn modelId="{8B10C2D1-00A9-42ED-A6FC-9B2DEF40C9D3}" type="presParOf" srcId="{9782C3E8-3727-4A8A-956B-7768746E4DB3}" destId="{68529EA9-F123-48AB-9FA8-8D585E6DECE9}" srcOrd="3" destOrd="0" presId="urn:microsoft.com/office/officeart/2008/layout/LinedList"/>
    <dgm:cxn modelId="{BB5B4CFF-1DD0-48C5-8524-4BFAAFE026C8}" type="presParOf" srcId="{9782C3E8-3727-4A8A-956B-7768746E4DB3}" destId="{E14AFB50-3E9B-406D-90B4-DB6C44C3EEA5}" srcOrd="4" destOrd="0" presId="urn:microsoft.com/office/officeart/2008/layout/LinedList"/>
    <dgm:cxn modelId="{C11409C6-B6FC-42C9-9D91-5D27048D9073}" type="presParOf" srcId="{E14AFB50-3E9B-406D-90B4-DB6C44C3EEA5}" destId="{4486D62E-F576-4964-AAF1-E1624379A8C7}" srcOrd="0" destOrd="0" presId="urn:microsoft.com/office/officeart/2008/layout/LinedList"/>
    <dgm:cxn modelId="{14926753-57C5-4BC3-A053-8A12F721A30A}" type="presParOf" srcId="{E14AFB50-3E9B-406D-90B4-DB6C44C3EEA5}" destId="{4212B220-5D0C-4F87-A05C-5C06F55C8F2E}" srcOrd="1" destOrd="0" presId="urn:microsoft.com/office/officeart/2008/layout/LinedList"/>
    <dgm:cxn modelId="{35700E8C-DEE9-4420-9F48-CA7F9CDC1EDF}" type="presParOf" srcId="{E14AFB50-3E9B-406D-90B4-DB6C44C3EEA5}" destId="{32F6AFEC-BAF6-4628-832D-E7A5A392C870}" srcOrd="2" destOrd="0" presId="urn:microsoft.com/office/officeart/2008/layout/LinedList"/>
    <dgm:cxn modelId="{239134EB-5E7D-435E-8F7F-631A079E5400}" type="presParOf" srcId="{9782C3E8-3727-4A8A-956B-7768746E4DB3}" destId="{B6615745-9D42-4E80-B6A2-78DFC76CFB0F}" srcOrd="5" destOrd="0" presId="urn:microsoft.com/office/officeart/2008/layout/LinedList"/>
    <dgm:cxn modelId="{DA3381E0-467B-46D1-B6E1-42E93FDF6AB6}" type="presParOf" srcId="{9782C3E8-3727-4A8A-956B-7768746E4DB3}" destId="{CA9B1D4C-7B59-423D-9D2A-29CD17D635F3}" srcOrd="6" destOrd="0" presId="urn:microsoft.com/office/officeart/2008/layout/LinedList"/>
    <dgm:cxn modelId="{91E6555B-C5D0-423E-8DCC-ECEC28AAB34D}" type="presParOf" srcId="{9782C3E8-3727-4A8A-956B-7768746E4DB3}" destId="{8DA12FF3-5673-4319-9517-6A47BFFE7262}" srcOrd="7" destOrd="0" presId="urn:microsoft.com/office/officeart/2008/layout/LinedList"/>
    <dgm:cxn modelId="{7DE27E8A-EA39-4101-A982-D9A135E0A826}" type="presParOf" srcId="{8DA12FF3-5673-4319-9517-6A47BFFE7262}" destId="{497950D8-D496-4FB6-BE04-D4FB41165C26}" srcOrd="0" destOrd="0" presId="urn:microsoft.com/office/officeart/2008/layout/LinedList"/>
    <dgm:cxn modelId="{BEAEE5B7-32DE-4FD8-B512-D1F5C7C0EDA8}" type="presParOf" srcId="{8DA12FF3-5673-4319-9517-6A47BFFE7262}" destId="{CDD35F3D-91F7-4AF6-988F-6AD2598A3138}" srcOrd="1" destOrd="0" presId="urn:microsoft.com/office/officeart/2008/layout/LinedList"/>
    <dgm:cxn modelId="{17301E65-6D75-49CB-9F6E-77943BC5D72D}" type="presParOf" srcId="{8DA12FF3-5673-4319-9517-6A47BFFE7262}" destId="{97191429-0582-4033-AD70-AC74BF2BD391}" srcOrd="2" destOrd="0" presId="urn:microsoft.com/office/officeart/2008/layout/LinedList"/>
    <dgm:cxn modelId="{57546FBA-A4DF-4C43-8610-DAABD21F072B}" type="presParOf" srcId="{9782C3E8-3727-4A8A-956B-7768746E4DB3}" destId="{4E3E3C18-759E-4AAE-9D09-A3E2CCDE18AF}" srcOrd="8" destOrd="0" presId="urn:microsoft.com/office/officeart/2008/layout/LinedList"/>
    <dgm:cxn modelId="{C0D1A120-7C5A-4342-A706-9FD6904F4420}" type="presParOf" srcId="{9782C3E8-3727-4A8A-956B-7768746E4DB3}" destId="{95CE6866-9641-4DA5-A40C-B6B32719766C}" srcOrd="9" destOrd="0" presId="urn:microsoft.com/office/officeart/2008/layout/LinedList"/>
    <dgm:cxn modelId="{800F5399-90CD-412A-8038-7BCBF9343E5B}" type="presParOf" srcId="{A776EC3D-4F8F-4AA5-8808-55F99A5F5F23}" destId="{EDF6F5FF-49D8-45F2-B939-39827D8D4FAC}" srcOrd="2" destOrd="0" presId="urn:microsoft.com/office/officeart/2008/layout/LinedList"/>
    <dgm:cxn modelId="{79070902-5B3A-4253-BB0A-5CB0AA1B6296}" type="presParOf" srcId="{A776EC3D-4F8F-4AA5-8808-55F99A5F5F23}" destId="{1FFA97E7-C48B-4E3B-AE05-66E44A0A2C37}" srcOrd="3" destOrd="0" presId="urn:microsoft.com/office/officeart/2008/layout/LinedList"/>
    <dgm:cxn modelId="{80017E2E-E546-4105-8C52-6297771C1500}" type="presParOf" srcId="{1FFA97E7-C48B-4E3B-AE05-66E44A0A2C37}" destId="{276EA2D9-740B-4B7B-971B-20768E6579BE}" srcOrd="0" destOrd="0" presId="urn:microsoft.com/office/officeart/2008/layout/LinedList"/>
    <dgm:cxn modelId="{37C027A6-C4D5-4CCC-A5F3-8270649BF2CA}" type="presParOf" srcId="{1FFA97E7-C48B-4E3B-AE05-66E44A0A2C37}" destId="{DF302EB8-030D-4B70-AE43-06E67417917A}" srcOrd="1" destOrd="0" presId="urn:microsoft.com/office/officeart/2008/layout/LinedList"/>
    <dgm:cxn modelId="{9C810D98-1A9D-4CBC-9274-400B8249808F}" type="presParOf" srcId="{DF302EB8-030D-4B70-AE43-06E67417917A}" destId="{F15A2AB2-6CBC-44FE-8187-B6D112D2DB44}" srcOrd="0" destOrd="0" presId="urn:microsoft.com/office/officeart/2008/layout/LinedList"/>
    <dgm:cxn modelId="{857B3253-9C2B-4209-9FED-7F7E23840789}" type="presParOf" srcId="{DF302EB8-030D-4B70-AE43-06E67417917A}" destId="{47BD5AAF-28DB-45B6-9288-53156DE933B9}" srcOrd="1" destOrd="0" presId="urn:microsoft.com/office/officeart/2008/layout/LinedList"/>
    <dgm:cxn modelId="{DF98F66A-07C9-40B3-BBB5-DC0D307EBC72}" type="presParOf" srcId="{47BD5AAF-28DB-45B6-9288-53156DE933B9}" destId="{9F1422D8-0CD1-4432-A2AC-7AF6D8E87F22}" srcOrd="0" destOrd="0" presId="urn:microsoft.com/office/officeart/2008/layout/LinedList"/>
    <dgm:cxn modelId="{63382766-5F68-4144-9C76-4EBD935AF4DC}" type="presParOf" srcId="{47BD5AAF-28DB-45B6-9288-53156DE933B9}" destId="{BF1AF024-F364-418C-B0C4-E0A475632ED0}" srcOrd="1" destOrd="0" presId="urn:microsoft.com/office/officeart/2008/layout/LinedList"/>
    <dgm:cxn modelId="{D2A02A3A-A242-45AD-B56F-654CB6634ABB}" type="presParOf" srcId="{47BD5AAF-28DB-45B6-9288-53156DE933B9}" destId="{307C45E8-91F6-4A55-BF3A-846E5AB9949E}" srcOrd="2" destOrd="0" presId="urn:microsoft.com/office/officeart/2008/layout/LinedList"/>
    <dgm:cxn modelId="{64852C2B-323A-4141-8CD0-DAA52D8D8F97}" type="presParOf" srcId="{DF302EB8-030D-4B70-AE43-06E67417917A}" destId="{D8DD0DEB-F4C8-4151-89F9-614E5AC34ADA}" srcOrd="2" destOrd="0" presId="urn:microsoft.com/office/officeart/2008/layout/LinedList"/>
    <dgm:cxn modelId="{578DD44F-C07C-4105-92B7-FD2D1F1C35D2}" type="presParOf" srcId="{DF302EB8-030D-4B70-AE43-06E67417917A}" destId="{C820A8C1-2269-4439-BC00-D5167C95A1E5}" srcOrd="3" destOrd="0" presId="urn:microsoft.com/office/officeart/2008/layout/LinedList"/>
    <dgm:cxn modelId="{8AE9BD14-2DD6-4A0C-9711-0B22156DDFC3}" type="presParOf" srcId="{DF302EB8-030D-4B70-AE43-06E67417917A}" destId="{99725DFE-2C17-4894-87B3-4C32DC30C218}" srcOrd="4" destOrd="0" presId="urn:microsoft.com/office/officeart/2008/layout/LinedList"/>
    <dgm:cxn modelId="{380A0CD5-26FF-4886-8E20-5CD68EFD5F77}" type="presParOf" srcId="{99725DFE-2C17-4894-87B3-4C32DC30C218}" destId="{ADB155CB-8672-4F0F-BCF4-4C88905B0F31}" srcOrd="0" destOrd="0" presId="urn:microsoft.com/office/officeart/2008/layout/LinedList"/>
    <dgm:cxn modelId="{C6D7958D-9CDA-4026-A495-8667EBCD3C4B}" type="presParOf" srcId="{99725DFE-2C17-4894-87B3-4C32DC30C218}" destId="{15115CF4-341A-483F-AE79-FE3DA6A2B216}" srcOrd="1" destOrd="0" presId="urn:microsoft.com/office/officeart/2008/layout/LinedList"/>
    <dgm:cxn modelId="{6F638821-4E20-46E8-9BE2-F5D9551FDBD4}" type="presParOf" srcId="{99725DFE-2C17-4894-87B3-4C32DC30C218}" destId="{64F03809-4908-4306-AE66-540ED5CF3E80}" srcOrd="2" destOrd="0" presId="urn:microsoft.com/office/officeart/2008/layout/LinedList"/>
    <dgm:cxn modelId="{3968248D-8C9A-4DA4-AE4C-0952708996B5}" type="presParOf" srcId="{DF302EB8-030D-4B70-AE43-06E67417917A}" destId="{8275B067-C0F1-411E-A6D4-520C40F050D2}" srcOrd="5" destOrd="0" presId="urn:microsoft.com/office/officeart/2008/layout/LinedList"/>
    <dgm:cxn modelId="{A672D293-346D-436A-83C0-3C08939286F7}" type="presParOf" srcId="{DF302EB8-030D-4B70-AE43-06E67417917A}" destId="{9C5C0499-BE4E-43D8-AB6C-51F482E6C944}" srcOrd="6" destOrd="0" presId="urn:microsoft.com/office/officeart/2008/layout/LinedList"/>
    <dgm:cxn modelId="{29B89652-CAB2-4259-8E31-3F6C205D062E}" type="presParOf" srcId="{DF302EB8-030D-4B70-AE43-06E67417917A}" destId="{D5CAAE5A-CBA0-4299-B115-2934F1EC011F}" srcOrd="7" destOrd="0" presId="urn:microsoft.com/office/officeart/2008/layout/LinedList"/>
    <dgm:cxn modelId="{9EE7C741-7868-4541-8222-9C7D7E6308C8}" type="presParOf" srcId="{D5CAAE5A-CBA0-4299-B115-2934F1EC011F}" destId="{B503E138-10B9-4B83-9EA2-DF44BB448D70}" srcOrd="0" destOrd="0" presId="urn:microsoft.com/office/officeart/2008/layout/LinedList"/>
    <dgm:cxn modelId="{0D1966A4-D4D9-4CA0-A4F2-F71A2AF7C571}" type="presParOf" srcId="{D5CAAE5A-CBA0-4299-B115-2934F1EC011F}" destId="{17468032-FCA9-43B9-9F03-17E37B933104}" srcOrd="1" destOrd="0" presId="urn:microsoft.com/office/officeart/2008/layout/LinedList"/>
    <dgm:cxn modelId="{E7BCB206-4735-434C-9FC6-A4F68433A926}" type="presParOf" srcId="{D5CAAE5A-CBA0-4299-B115-2934F1EC011F}" destId="{CEF21F49-0692-4D8E-80DE-7AA6784035D7}" srcOrd="2" destOrd="0" presId="urn:microsoft.com/office/officeart/2008/layout/LinedList"/>
    <dgm:cxn modelId="{787704D7-AE5B-4172-AB08-31FA82E9A573}" type="presParOf" srcId="{DF302EB8-030D-4B70-AE43-06E67417917A}" destId="{D1AF0A84-23C7-4EFB-9D1D-D409C307F0E8}" srcOrd="8" destOrd="0" presId="urn:microsoft.com/office/officeart/2008/layout/LinedList"/>
    <dgm:cxn modelId="{4AA9F2F6-39AA-410F-983E-4648E6BD1666}" type="presParOf" srcId="{DF302EB8-030D-4B70-AE43-06E67417917A}" destId="{7FFFC79A-7545-4170-8385-8591D8CD5DCD}" srcOrd="9" destOrd="0" presId="urn:microsoft.com/office/officeart/2008/layout/LinedList"/>
    <dgm:cxn modelId="{880B48C4-E966-424A-832A-10B0883BDFDC}" type="presParOf" srcId="{DF302EB8-030D-4B70-AE43-06E67417917A}" destId="{C5FAF6FA-7FE5-4790-B27E-0453491F7DE5}" srcOrd="10" destOrd="0" presId="urn:microsoft.com/office/officeart/2008/layout/LinedList"/>
    <dgm:cxn modelId="{13A1C0EC-106F-4F96-AE70-B93961D12BAB}" type="presParOf" srcId="{C5FAF6FA-7FE5-4790-B27E-0453491F7DE5}" destId="{646C66E3-5566-4A17-8BE7-22428898F842}" srcOrd="0" destOrd="0" presId="urn:microsoft.com/office/officeart/2008/layout/LinedList"/>
    <dgm:cxn modelId="{AFC89BD8-390C-4F84-A6BA-724FCBBE2684}" type="presParOf" srcId="{C5FAF6FA-7FE5-4790-B27E-0453491F7DE5}" destId="{0EB295AE-3421-4C64-A094-D4C9E78804AB}" srcOrd="1" destOrd="0" presId="urn:microsoft.com/office/officeart/2008/layout/LinedList"/>
    <dgm:cxn modelId="{5CD2FBA8-2D65-4364-A858-2FB88A1FFB3B}" type="presParOf" srcId="{C5FAF6FA-7FE5-4790-B27E-0453491F7DE5}" destId="{D8407D37-B875-4B0E-BB90-B93380D48AAF}" srcOrd="2" destOrd="0" presId="urn:microsoft.com/office/officeart/2008/layout/LinedList"/>
    <dgm:cxn modelId="{5E537FFE-68D3-4D47-8571-E4E51C493672}" type="presParOf" srcId="{DF302EB8-030D-4B70-AE43-06E67417917A}" destId="{EA5A0536-D698-4C6A-ACF1-D53E119A0EA6}" srcOrd="11" destOrd="0" presId="urn:microsoft.com/office/officeart/2008/layout/LinedList"/>
    <dgm:cxn modelId="{D935126B-06D8-48EA-8DDC-2B46B68E7B0D}" type="presParOf" srcId="{DF302EB8-030D-4B70-AE43-06E67417917A}" destId="{EFBCF6BC-69D7-4A1E-AB78-4BE22ECA405D}" srcOrd="12" destOrd="0" presId="urn:microsoft.com/office/officeart/2008/layout/LinedList"/>
    <dgm:cxn modelId="{9582DD20-235E-44B7-95FB-2DDFD7CF99A8}" type="presParOf" srcId="{DF302EB8-030D-4B70-AE43-06E67417917A}" destId="{1367D939-5248-47CD-AAFA-FB1CD00F3B35}" srcOrd="13" destOrd="0" presId="urn:microsoft.com/office/officeart/2008/layout/LinedList"/>
    <dgm:cxn modelId="{E7A184EE-8F06-4C02-9C98-98A3AB706DFB}" type="presParOf" srcId="{1367D939-5248-47CD-AAFA-FB1CD00F3B35}" destId="{255E6C44-3EB8-4219-8CAA-07C443A6758B}" srcOrd="0" destOrd="0" presId="urn:microsoft.com/office/officeart/2008/layout/LinedList"/>
    <dgm:cxn modelId="{B55FA39F-D5F3-465E-9FCD-FCBB3E446DBE}" type="presParOf" srcId="{1367D939-5248-47CD-AAFA-FB1CD00F3B35}" destId="{65613659-7F4E-4A7F-A2DA-AC8F8F151FA1}" srcOrd="1" destOrd="0" presId="urn:microsoft.com/office/officeart/2008/layout/LinedList"/>
    <dgm:cxn modelId="{DDB85F7B-1D10-4302-8FC8-B220BA78305A}" type="presParOf" srcId="{1367D939-5248-47CD-AAFA-FB1CD00F3B35}" destId="{0EE7E56C-E783-46D4-87C2-355816BC00FC}" srcOrd="2" destOrd="0" presId="urn:microsoft.com/office/officeart/2008/layout/LinedList"/>
    <dgm:cxn modelId="{A49C5D0A-3119-4813-944C-21E79083AFA6}" type="presParOf" srcId="{DF302EB8-030D-4B70-AE43-06E67417917A}" destId="{E704499F-24D2-46F7-8942-0502D05596F4}" srcOrd="14" destOrd="0" presId="urn:microsoft.com/office/officeart/2008/layout/LinedList"/>
    <dgm:cxn modelId="{3B45EACC-73FB-46B9-BB25-9D215D9DE72C}" type="presParOf" srcId="{DF302EB8-030D-4B70-AE43-06E67417917A}" destId="{40BD8270-DF17-4F4C-A643-A8D5EE523CCA}" srcOrd="15" destOrd="0" presId="urn:microsoft.com/office/officeart/2008/layout/LinedList"/>
    <dgm:cxn modelId="{DF360776-11FF-45AD-A274-74DA370B3F57}" type="presParOf" srcId="{DF302EB8-030D-4B70-AE43-06E67417917A}" destId="{714847A7-BFE1-415E-BD9B-255F65C29D1B}" srcOrd="16" destOrd="0" presId="urn:microsoft.com/office/officeart/2008/layout/LinedList"/>
    <dgm:cxn modelId="{2557A606-EE63-425F-90C0-969DDA1A8657}" type="presParOf" srcId="{714847A7-BFE1-415E-BD9B-255F65C29D1B}" destId="{C6FEE096-849F-42D4-94D6-308898AF9DE4}" srcOrd="0" destOrd="0" presId="urn:microsoft.com/office/officeart/2008/layout/LinedList"/>
    <dgm:cxn modelId="{93C4A4A0-B4CA-4E0D-9950-6FEC2B47607D}" type="presParOf" srcId="{714847A7-BFE1-415E-BD9B-255F65C29D1B}" destId="{2D33BA43-27D3-495A-B74C-98E497A59335}" srcOrd="1" destOrd="0" presId="urn:microsoft.com/office/officeart/2008/layout/LinedList"/>
    <dgm:cxn modelId="{BA35542E-2025-4742-83C3-6EB44463AB98}" type="presParOf" srcId="{714847A7-BFE1-415E-BD9B-255F65C29D1B}" destId="{D43A5A93-A826-4ED2-90EA-94ACD2A61058}" srcOrd="2" destOrd="0" presId="urn:microsoft.com/office/officeart/2008/layout/LinedList"/>
    <dgm:cxn modelId="{8AAEE6FF-5394-448B-B538-E87016EE7402}" type="presParOf" srcId="{DF302EB8-030D-4B70-AE43-06E67417917A}" destId="{2CE40409-A285-47A8-A8AF-D60AC79A436D}" srcOrd="17" destOrd="0" presId="urn:microsoft.com/office/officeart/2008/layout/LinedList"/>
    <dgm:cxn modelId="{1E6D1037-DFFF-4950-BE1F-191B9C7BC833}" type="presParOf" srcId="{DF302EB8-030D-4B70-AE43-06E67417917A}" destId="{7936B10E-306E-46A1-9208-CAA09D038CEB}" srcOrd="18" destOrd="0" presId="urn:microsoft.com/office/officeart/2008/layout/LinedList"/>
    <dgm:cxn modelId="{AECFB6DA-7B90-48D3-909D-7727966EDF84}" type="presParOf" srcId="{DF302EB8-030D-4B70-AE43-06E67417917A}" destId="{B84D33EC-96A2-4B14-A2D9-88F1138F5511}" srcOrd="19" destOrd="0" presId="urn:microsoft.com/office/officeart/2008/layout/LinedList"/>
    <dgm:cxn modelId="{E13DF600-B080-45C6-B07D-8CB3EFC60487}" type="presParOf" srcId="{B84D33EC-96A2-4B14-A2D9-88F1138F5511}" destId="{1BCE1D41-FB33-41A5-9CF5-004DEF0A8D10}" srcOrd="0" destOrd="0" presId="urn:microsoft.com/office/officeart/2008/layout/LinedList"/>
    <dgm:cxn modelId="{85886A90-797D-471F-82DB-F68A190B2193}" type="presParOf" srcId="{B84D33EC-96A2-4B14-A2D9-88F1138F5511}" destId="{93157DBA-1B71-4B1A-A128-0BA73DF77E2F}" srcOrd="1" destOrd="0" presId="urn:microsoft.com/office/officeart/2008/layout/LinedList"/>
    <dgm:cxn modelId="{DA20D82F-9622-446F-A740-8BDED2F61146}" type="presParOf" srcId="{B84D33EC-96A2-4B14-A2D9-88F1138F5511}" destId="{8480BE67-F60C-4252-BC60-D95F5FBB89C4}" srcOrd="2" destOrd="0" presId="urn:microsoft.com/office/officeart/2008/layout/LinedList"/>
    <dgm:cxn modelId="{7BE82A14-4368-4C2F-A05A-8022280EDDA0}" type="presParOf" srcId="{DF302EB8-030D-4B70-AE43-06E67417917A}" destId="{8F3D4AD0-61FA-4948-B94F-C166AD46C169}" srcOrd="20" destOrd="0" presId="urn:microsoft.com/office/officeart/2008/layout/LinedList"/>
    <dgm:cxn modelId="{44B0AFD3-00AE-43F1-A384-FC7884BBE892}" type="presParOf" srcId="{DF302EB8-030D-4B70-AE43-06E67417917A}" destId="{0C56A090-0315-4E58-9489-4D001FAD75AF}" srcOrd="21" destOrd="0" presId="urn:microsoft.com/office/officeart/2008/layout/LinedList"/>
    <dgm:cxn modelId="{8451333E-03C6-4D94-B3AB-F987A2D7A152}" type="presParOf" srcId="{DF302EB8-030D-4B70-AE43-06E67417917A}" destId="{AC8EC7D8-5E00-4F67-B764-D5ED48E76BD3}" srcOrd="22" destOrd="0" presId="urn:microsoft.com/office/officeart/2008/layout/LinedList"/>
    <dgm:cxn modelId="{FB200F0F-5E9E-473E-8C65-D8E2F93150CE}" type="presParOf" srcId="{AC8EC7D8-5E00-4F67-B764-D5ED48E76BD3}" destId="{C5D2F671-19C5-4A61-AD80-C763F1EF6504}" srcOrd="0" destOrd="0" presId="urn:microsoft.com/office/officeart/2008/layout/LinedList"/>
    <dgm:cxn modelId="{40BDE02E-7CA2-4080-BCE3-8B1164991AD5}" type="presParOf" srcId="{AC8EC7D8-5E00-4F67-B764-D5ED48E76BD3}" destId="{321A3A16-1A4E-4922-AA27-AC953957A23C}" srcOrd="1" destOrd="0" presId="urn:microsoft.com/office/officeart/2008/layout/LinedList"/>
    <dgm:cxn modelId="{6E800156-9270-457B-ACF8-DD382610AC82}" type="presParOf" srcId="{AC8EC7D8-5E00-4F67-B764-D5ED48E76BD3}" destId="{9B60D667-196A-4EC1-8B86-9A33ADC613FB}" srcOrd="2" destOrd="0" presId="urn:microsoft.com/office/officeart/2008/layout/LinedList"/>
    <dgm:cxn modelId="{2A411F0F-0047-407A-BAFD-4E5B52DF928D}" type="presParOf" srcId="{DF302EB8-030D-4B70-AE43-06E67417917A}" destId="{4C8AADB8-CCA2-46A5-A4BF-9D415DCA30DB}" srcOrd="23" destOrd="0" presId="urn:microsoft.com/office/officeart/2008/layout/LinedList"/>
    <dgm:cxn modelId="{EE0542E4-2D7F-4B16-BB65-64B372824D43}" type="presParOf" srcId="{DF302EB8-030D-4B70-AE43-06E67417917A}" destId="{7D5B7E22-1928-4665-91AD-96EC9A772447}" srcOrd="24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EFFD91-5C30-400E-BAA5-B7D532BBD7E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CFD5FC1-58E4-40B4-909E-8129FD3D8755}">
      <dgm:prSet custT="1"/>
      <dgm:spPr/>
      <dgm:t>
        <a:bodyPr/>
        <a:lstStyle/>
        <a:p>
          <a:pPr algn="ctr"/>
          <a:endParaRPr lang="en-US" sz="2100" b="1" u="none" dirty="0"/>
        </a:p>
        <a:p>
          <a:pPr algn="ctr"/>
          <a:endParaRPr lang="en-US" sz="2100" b="1" u="none" dirty="0"/>
        </a:p>
        <a:p>
          <a:pPr algn="ctr"/>
          <a:endParaRPr lang="en-US" sz="2100" b="1" u="none" dirty="0"/>
        </a:p>
        <a:p>
          <a:pPr algn="ctr"/>
          <a:endParaRPr lang="en-US" sz="2100" b="1" u="none" dirty="0"/>
        </a:p>
        <a:p>
          <a:pPr algn="ctr"/>
          <a:r>
            <a:rPr lang="en-US" sz="2100" b="1" u="none" dirty="0">
              <a:latin typeface="Book Antiqua" pitchFamily="18" charset="0"/>
            </a:rPr>
            <a:t>SCHOOL LEVEL (HOT COOKED FOOD)</a:t>
          </a:r>
          <a:endParaRPr lang="en-IN" sz="2100" b="1" u="none" dirty="0">
            <a:latin typeface="Book Antiqua" pitchFamily="18" charset="0"/>
          </a:endParaRPr>
        </a:p>
      </dgm:t>
    </dgm:pt>
    <dgm:pt modelId="{A548AA08-DB89-400E-81A8-7DFC781215AC}" type="parTrans" cxnId="{A3643476-63BF-497E-BF40-2EF308614B2F}">
      <dgm:prSet/>
      <dgm:spPr/>
      <dgm:t>
        <a:bodyPr/>
        <a:lstStyle/>
        <a:p>
          <a:endParaRPr lang="en-IN"/>
        </a:p>
      </dgm:t>
    </dgm:pt>
    <dgm:pt modelId="{018B0BB1-6544-4D1C-8946-9534948E8AE0}" type="sibTrans" cxnId="{A3643476-63BF-497E-BF40-2EF308614B2F}">
      <dgm:prSet/>
      <dgm:spPr/>
      <dgm:t>
        <a:bodyPr/>
        <a:lstStyle/>
        <a:p>
          <a:endParaRPr lang="en-IN"/>
        </a:p>
      </dgm:t>
    </dgm:pt>
    <dgm:pt modelId="{4260BD94-EAAC-48A5-820E-0162A0CD9AEC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HEAD OF THE SCHOOL CHECKS FOR QUANTITY AND QUALITY OF THE FOOD RECEIVED FOR THE DAY FROM THE SELF HELP GROUP.</a:t>
          </a:r>
          <a:endParaRPr lang="en-IN" dirty="0">
            <a:latin typeface="Book Antiqua" pitchFamily="18" charset="0"/>
          </a:endParaRPr>
        </a:p>
      </dgm:t>
    </dgm:pt>
    <dgm:pt modelId="{A27DDAFF-3428-428D-A07C-F98D9BE18C85}" type="parTrans" cxnId="{294FA7C4-CD77-4039-80A8-21EFA76D189C}">
      <dgm:prSet/>
      <dgm:spPr/>
      <dgm:t>
        <a:bodyPr/>
        <a:lstStyle/>
        <a:p>
          <a:endParaRPr lang="en-IN"/>
        </a:p>
      </dgm:t>
    </dgm:pt>
    <dgm:pt modelId="{3663E8A4-30BD-473E-881E-323D6453A7C9}" type="sibTrans" cxnId="{294FA7C4-CD77-4039-80A8-21EFA76D189C}">
      <dgm:prSet/>
      <dgm:spPr/>
      <dgm:t>
        <a:bodyPr/>
        <a:lstStyle/>
        <a:p>
          <a:endParaRPr lang="en-IN"/>
        </a:p>
      </dgm:t>
    </dgm:pt>
    <dgm:pt modelId="{447FBD01-03CA-47CD-8872-EDC6404F28E5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ONE MEMBER OF THE P.T.A. AND CLASS TEACHER TEST AND TASTES THE MEAL BEFORE SERVING TO STUDENTS.</a:t>
          </a:r>
          <a:endParaRPr lang="en-IN" dirty="0">
            <a:latin typeface="Book Antiqua" pitchFamily="18" charset="0"/>
          </a:endParaRPr>
        </a:p>
      </dgm:t>
    </dgm:pt>
    <dgm:pt modelId="{EBE02AE0-163B-4C93-B9D6-8497CEE40A9F}" type="parTrans" cxnId="{80A76424-158C-4637-91CF-6DD425851E93}">
      <dgm:prSet/>
      <dgm:spPr/>
      <dgm:t>
        <a:bodyPr/>
        <a:lstStyle/>
        <a:p>
          <a:endParaRPr lang="en-IN"/>
        </a:p>
      </dgm:t>
    </dgm:pt>
    <dgm:pt modelId="{A10744EC-DC7D-4807-A843-425238BD9577}" type="sibTrans" cxnId="{80A76424-158C-4637-91CF-6DD425851E93}">
      <dgm:prSet/>
      <dgm:spPr/>
      <dgm:t>
        <a:bodyPr/>
        <a:lstStyle/>
        <a:p>
          <a:endParaRPr lang="en-IN"/>
        </a:p>
      </dgm:t>
    </dgm:pt>
    <dgm:pt modelId="{DA184CB1-3F01-4F25-8807-AEDFC48FC8CC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TALUKA A.D.E.I.S VISIT ONE SCHOOL PER DAY OF THEIR JURISDICTION.</a:t>
          </a:r>
          <a:endParaRPr lang="en-IN" dirty="0">
            <a:latin typeface="Book Antiqua" pitchFamily="18" charset="0"/>
          </a:endParaRPr>
        </a:p>
      </dgm:t>
    </dgm:pt>
    <dgm:pt modelId="{3F034CE2-973E-40D9-A39D-B36993019386}" type="parTrans" cxnId="{A72B0044-D31C-4214-9DF1-69650F30F65D}">
      <dgm:prSet/>
      <dgm:spPr/>
      <dgm:t>
        <a:bodyPr/>
        <a:lstStyle/>
        <a:p>
          <a:endParaRPr lang="en-IN"/>
        </a:p>
      </dgm:t>
    </dgm:pt>
    <dgm:pt modelId="{96176AF4-DF56-4861-AD32-208F238EF4BF}" type="sibTrans" cxnId="{A72B0044-D31C-4214-9DF1-69650F30F65D}">
      <dgm:prSet/>
      <dgm:spPr/>
      <dgm:t>
        <a:bodyPr/>
        <a:lstStyle/>
        <a:p>
          <a:endParaRPr lang="en-IN"/>
        </a:p>
      </dgm:t>
    </dgm:pt>
    <dgm:pt modelId="{1C2FFAFA-5FC1-4307-90F1-ACE29E3355E4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NUTRITION EXPERTS</a:t>
          </a:r>
          <a:endParaRPr lang="en-IN" dirty="0">
            <a:latin typeface="Book Antiqua" pitchFamily="18" charset="0"/>
          </a:endParaRPr>
        </a:p>
      </dgm:t>
    </dgm:pt>
    <dgm:pt modelId="{9641404C-F80A-47A9-ADAA-D1A6A230C785}" type="parTrans" cxnId="{2DE5E7F7-8467-431A-948A-93638452DB3A}">
      <dgm:prSet/>
      <dgm:spPr/>
      <dgm:t>
        <a:bodyPr/>
        <a:lstStyle/>
        <a:p>
          <a:endParaRPr lang="en-IN"/>
        </a:p>
      </dgm:t>
    </dgm:pt>
    <dgm:pt modelId="{7132D1DE-7EA1-4B87-876C-249C12B82B73}" type="sibTrans" cxnId="{2DE5E7F7-8467-431A-948A-93638452DB3A}">
      <dgm:prSet/>
      <dgm:spPr/>
      <dgm:t>
        <a:bodyPr/>
        <a:lstStyle/>
        <a:p>
          <a:endParaRPr lang="en-IN"/>
        </a:p>
      </dgm:t>
    </dgm:pt>
    <dgm:pt modelId="{CD11A382-7813-4EC3-9ECB-D8D1E1ECA8BE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EDUCATION OFFICERS WHO ARE ON TOUR.</a:t>
          </a:r>
          <a:endParaRPr lang="en-IN" dirty="0">
            <a:latin typeface="Book Antiqua" pitchFamily="18" charset="0"/>
          </a:endParaRPr>
        </a:p>
      </dgm:t>
    </dgm:pt>
    <dgm:pt modelId="{00981EA9-2090-49FD-B162-B6F719E92FE4}" type="parTrans" cxnId="{DF30C02A-D48C-4C01-BFB3-3F4111C622B4}">
      <dgm:prSet/>
      <dgm:spPr/>
      <dgm:t>
        <a:bodyPr/>
        <a:lstStyle/>
        <a:p>
          <a:endParaRPr lang="en-IN"/>
        </a:p>
      </dgm:t>
    </dgm:pt>
    <dgm:pt modelId="{DD459531-3C66-4544-8545-51811A2D5376}" type="sibTrans" cxnId="{DF30C02A-D48C-4C01-BFB3-3F4111C622B4}">
      <dgm:prSet/>
      <dgm:spPr/>
      <dgm:t>
        <a:bodyPr/>
        <a:lstStyle/>
        <a:p>
          <a:endParaRPr lang="en-IN"/>
        </a:p>
      </dgm:t>
    </dgm:pt>
    <dgm:pt modelId="{9C56515D-BE93-4A48-A7CB-1F09317952B7}" type="pres">
      <dgm:prSet presAssocID="{EAEFFD91-5C30-400E-BAA5-B7D532BBD7E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BC218CA-21A6-44E0-AF05-DBA3A3D935C6}" type="pres">
      <dgm:prSet presAssocID="{FCFD5FC1-58E4-40B4-909E-8129FD3D8755}" presName="thickLine" presStyleLbl="alignNode1" presStyleIdx="0" presStyleCnt="1"/>
      <dgm:spPr/>
    </dgm:pt>
    <dgm:pt modelId="{F5541106-BB59-49D6-88C7-675349841659}" type="pres">
      <dgm:prSet presAssocID="{FCFD5FC1-58E4-40B4-909E-8129FD3D8755}" presName="horz1" presStyleCnt="0"/>
      <dgm:spPr/>
    </dgm:pt>
    <dgm:pt modelId="{426129D9-A4CD-4132-94DC-0EE84DD6CA1A}" type="pres">
      <dgm:prSet presAssocID="{FCFD5FC1-58E4-40B4-909E-8129FD3D8755}" presName="tx1" presStyleLbl="revTx" presStyleIdx="0" presStyleCnt="6"/>
      <dgm:spPr/>
      <dgm:t>
        <a:bodyPr/>
        <a:lstStyle/>
        <a:p>
          <a:endParaRPr lang="en-US"/>
        </a:p>
      </dgm:t>
    </dgm:pt>
    <dgm:pt modelId="{B75C2779-F94B-4EBA-854B-23BBA938A759}" type="pres">
      <dgm:prSet presAssocID="{FCFD5FC1-58E4-40B4-909E-8129FD3D8755}" presName="vert1" presStyleCnt="0"/>
      <dgm:spPr/>
    </dgm:pt>
    <dgm:pt modelId="{C27998A7-A748-4D36-8C3F-16C1BC59181C}" type="pres">
      <dgm:prSet presAssocID="{4260BD94-EAAC-48A5-820E-0162A0CD9AEC}" presName="vertSpace2a" presStyleCnt="0"/>
      <dgm:spPr/>
    </dgm:pt>
    <dgm:pt modelId="{D1E23381-4E07-445F-A29C-E9927CBEF2C0}" type="pres">
      <dgm:prSet presAssocID="{4260BD94-EAAC-48A5-820E-0162A0CD9AEC}" presName="horz2" presStyleCnt="0"/>
      <dgm:spPr/>
    </dgm:pt>
    <dgm:pt modelId="{3E788331-8291-4692-BDE5-9A768108BF9A}" type="pres">
      <dgm:prSet presAssocID="{4260BD94-EAAC-48A5-820E-0162A0CD9AEC}" presName="horzSpace2" presStyleCnt="0"/>
      <dgm:spPr/>
    </dgm:pt>
    <dgm:pt modelId="{65F19A7C-5DFD-4443-B236-3389DB37524B}" type="pres">
      <dgm:prSet presAssocID="{4260BD94-EAAC-48A5-820E-0162A0CD9AEC}" presName="tx2" presStyleLbl="revTx" presStyleIdx="1" presStyleCnt="6"/>
      <dgm:spPr/>
      <dgm:t>
        <a:bodyPr/>
        <a:lstStyle/>
        <a:p>
          <a:endParaRPr lang="en-US"/>
        </a:p>
      </dgm:t>
    </dgm:pt>
    <dgm:pt modelId="{47228A17-AB7E-4957-BBA5-427700D5BF3F}" type="pres">
      <dgm:prSet presAssocID="{4260BD94-EAAC-48A5-820E-0162A0CD9AEC}" presName="vert2" presStyleCnt="0"/>
      <dgm:spPr/>
    </dgm:pt>
    <dgm:pt modelId="{08DADC66-FC80-48DA-B4CD-409558261AA6}" type="pres">
      <dgm:prSet presAssocID="{4260BD94-EAAC-48A5-820E-0162A0CD9AEC}" presName="thinLine2b" presStyleLbl="callout" presStyleIdx="0" presStyleCnt="5"/>
      <dgm:spPr/>
    </dgm:pt>
    <dgm:pt modelId="{D242C944-D68A-4174-A0FB-B0A82E60BB04}" type="pres">
      <dgm:prSet presAssocID="{4260BD94-EAAC-48A5-820E-0162A0CD9AEC}" presName="vertSpace2b" presStyleCnt="0"/>
      <dgm:spPr/>
    </dgm:pt>
    <dgm:pt modelId="{399937A1-7F72-44CE-AAEE-7F6F5F38998A}" type="pres">
      <dgm:prSet presAssocID="{447FBD01-03CA-47CD-8872-EDC6404F28E5}" presName="horz2" presStyleCnt="0"/>
      <dgm:spPr/>
    </dgm:pt>
    <dgm:pt modelId="{AA49B2E1-9178-42FB-B20B-BEAFEFC538F8}" type="pres">
      <dgm:prSet presAssocID="{447FBD01-03CA-47CD-8872-EDC6404F28E5}" presName="horzSpace2" presStyleCnt="0"/>
      <dgm:spPr/>
    </dgm:pt>
    <dgm:pt modelId="{EFFCBEF0-7C03-460A-817A-9DFCCF5A85EA}" type="pres">
      <dgm:prSet presAssocID="{447FBD01-03CA-47CD-8872-EDC6404F28E5}" presName="tx2" presStyleLbl="revTx" presStyleIdx="2" presStyleCnt="6"/>
      <dgm:spPr/>
      <dgm:t>
        <a:bodyPr/>
        <a:lstStyle/>
        <a:p>
          <a:endParaRPr lang="en-US"/>
        </a:p>
      </dgm:t>
    </dgm:pt>
    <dgm:pt modelId="{4BDC48E7-C69F-4584-9C62-6D3C8C7522B0}" type="pres">
      <dgm:prSet presAssocID="{447FBD01-03CA-47CD-8872-EDC6404F28E5}" presName="vert2" presStyleCnt="0"/>
      <dgm:spPr/>
    </dgm:pt>
    <dgm:pt modelId="{0C7ACB2B-4510-4DF1-95CF-8DC3094DACA2}" type="pres">
      <dgm:prSet presAssocID="{447FBD01-03CA-47CD-8872-EDC6404F28E5}" presName="thinLine2b" presStyleLbl="callout" presStyleIdx="1" presStyleCnt="5"/>
      <dgm:spPr/>
    </dgm:pt>
    <dgm:pt modelId="{C10A858E-0A72-4871-865C-36FAEFB68A0C}" type="pres">
      <dgm:prSet presAssocID="{447FBD01-03CA-47CD-8872-EDC6404F28E5}" presName="vertSpace2b" presStyleCnt="0"/>
      <dgm:spPr/>
    </dgm:pt>
    <dgm:pt modelId="{6A12DDD1-F567-4D77-B435-72774EEB7134}" type="pres">
      <dgm:prSet presAssocID="{DA184CB1-3F01-4F25-8807-AEDFC48FC8CC}" presName="horz2" presStyleCnt="0"/>
      <dgm:spPr/>
    </dgm:pt>
    <dgm:pt modelId="{2ABFB3B0-BBF5-49C9-A1A2-AA080D19AC95}" type="pres">
      <dgm:prSet presAssocID="{DA184CB1-3F01-4F25-8807-AEDFC48FC8CC}" presName="horzSpace2" presStyleCnt="0"/>
      <dgm:spPr/>
    </dgm:pt>
    <dgm:pt modelId="{3958B497-0029-44D0-8F0C-CD80562BCB40}" type="pres">
      <dgm:prSet presAssocID="{DA184CB1-3F01-4F25-8807-AEDFC48FC8CC}" presName="tx2" presStyleLbl="revTx" presStyleIdx="3" presStyleCnt="6"/>
      <dgm:spPr/>
      <dgm:t>
        <a:bodyPr/>
        <a:lstStyle/>
        <a:p>
          <a:endParaRPr lang="en-US"/>
        </a:p>
      </dgm:t>
    </dgm:pt>
    <dgm:pt modelId="{6F0222E5-9F99-444D-9A2E-EB7F54402A49}" type="pres">
      <dgm:prSet presAssocID="{DA184CB1-3F01-4F25-8807-AEDFC48FC8CC}" presName="vert2" presStyleCnt="0"/>
      <dgm:spPr/>
    </dgm:pt>
    <dgm:pt modelId="{94C65BB4-2F8A-4BD9-826E-329E075A203C}" type="pres">
      <dgm:prSet presAssocID="{DA184CB1-3F01-4F25-8807-AEDFC48FC8CC}" presName="thinLine2b" presStyleLbl="callout" presStyleIdx="2" presStyleCnt="5"/>
      <dgm:spPr/>
    </dgm:pt>
    <dgm:pt modelId="{21E4D04F-32A7-4D7A-9755-8447DB14E935}" type="pres">
      <dgm:prSet presAssocID="{DA184CB1-3F01-4F25-8807-AEDFC48FC8CC}" presName="vertSpace2b" presStyleCnt="0"/>
      <dgm:spPr/>
    </dgm:pt>
    <dgm:pt modelId="{CE947704-B116-45CD-A9F9-9852A6E50A84}" type="pres">
      <dgm:prSet presAssocID="{1C2FFAFA-5FC1-4307-90F1-ACE29E3355E4}" presName="horz2" presStyleCnt="0"/>
      <dgm:spPr/>
    </dgm:pt>
    <dgm:pt modelId="{96C5CC18-9A3C-46B0-B692-593AF629218C}" type="pres">
      <dgm:prSet presAssocID="{1C2FFAFA-5FC1-4307-90F1-ACE29E3355E4}" presName="horzSpace2" presStyleCnt="0"/>
      <dgm:spPr/>
    </dgm:pt>
    <dgm:pt modelId="{1893725D-939E-46D9-852A-B8C46A9F361F}" type="pres">
      <dgm:prSet presAssocID="{1C2FFAFA-5FC1-4307-90F1-ACE29E3355E4}" presName="tx2" presStyleLbl="revTx" presStyleIdx="4" presStyleCnt="6"/>
      <dgm:spPr/>
      <dgm:t>
        <a:bodyPr/>
        <a:lstStyle/>
        <a:p>
          <a:endParaRPr lang="en-US"/>
        </a:p>
      </dgm:t>
    </dgm:pt>
    <dgm:pt modelId="{030962EB-D03B-412F-A2DF-08D010746B62}" type="pres">
      <dgm:prSet presAssocID="{1C2FFAFA-5FC1-4307-90F1-ACE29E3355E4}" presName="vert2" presStyleCnt="0"/>
      <dgm:spPr/>
    </dgm:pt>
    <dgm:pt modelId="{C6290E53-DC29-44A9-8D42-F194C4C95358}" type="pres">
      <dgm:prSet presAssocID="{1C2FFAFA-5FC1-4307-90F1-ACE29E3355E4}" presName="thinLine2b" presStyleLbl="callout" presStyleIdx="3" presStyleCnt="5"/>
      <dgm:spPr/>
    </dgm:pt>
    <dgm:pt modelId="{D24500F7-EF1E-478E-9C6B-9E7128E384D6}" type="pres">
      <dgm:prSet presAssocID="{1C2FFAFA-5FC1-4307-90F1-ACE29E3355E4}" presName="vertSpace2b" presStyleCnt="0"/>
      <dgm:spPr/>
    </dgm:pt>
    <dgm:pt modelId="{73A9DC2C-FAE6-4E0E-9B6F-02AA91A271C8}" type="pres">
      <dgm:prSet presAssocID="{CD11A382-7813-4EC3-9ECB-D8D1E1ECA8BE}" presName="horz2" presStyleCnt="0"/>
      <dgm:spPr/>
    </dgm:pt>
    <dgm:pt modelId="{59F45DCF-9D99-4BEC-94FB-6EF18986B92D}" type="pres">
      <dgm:prSet presAssocID="{CD11A382-7813-4EC3-9ECB-D8D1E1ECA8BE}" presName="horzSpace2" presStyleCnt="0"/>
      <dgm:spPr/>
    </dgm:pt>
    <dgm:pt modelId="{258DC293-5A5D-44AD-AE9F-CA9D0DB9DAE5}" type="pres">
      <dgm:prSet presAssocID="{CD11A382-7813-4EC3-9ECB-D8D1E1ECA8BE}" presName="tx2" presStyleLbl="revTx" presStyleIdx="5" presStyleCnt="6"/>
      <dgm:spPr/>
      <dgm:t>
        <a:bodyPr/>
        <a:lstStyle/>
        <a:p>
          <a:endParaRPr lang="en-US"/>
        </a:p>
      </dgm:t>
    </dgm:pt>
    <dgm:pt modelId="{4C454FA8-3746-4366-870D-03DFC5525187}" type="pres">
      <dgm:prSet presAssocID="{CD11A382-7813-4EC3-9ECB-D8D1E1ECA8BE}" presName="vert2" presStyleCnt="0"/>
      <dgm:spPr/>
    </dgm:pt>
    <dgm:pt modelId="{E314B262-1214-4172-82AF-80B28349C7EC}" type="pres">
      <dgm:prSet presAssocID="{CD11A382-7813-4EC3-9ECB-D8D1E1ECA8BE}" presName="thinLine2b" presStyleLbl="callout" presStyleIdx="4" presStyleCnt="5"/>
      <dgm:spPr/>
    </dgm:pt>
    <dgm:pt modelId="{37138308-22A0-45A3-A543-8782CA8BD24C}" type="pres">
      <dgm:prSet presAssocID="{CD11A382-7813-4EC3-9ECB-D8D1E1ECA8BE}" presName="vertSpace2b" presStyleCnt="0"/>
      <dgm:spPr/>
    </dgm:pt>
  </dgm:ptLst>
  <dgm:cxnLst>
    <dgm:cxn modelId="{E1B6B63A-E203-45EE-8CF0-36F1ADBA5A67}" type="presOf" srcId="{EAEFFD91-5C30-400E-BAA5-B7D532BBD7E7}" destId="{9C56515D-BE93-4A48-A7CB-1F09317952B7}" srcOrd="0" destOrd="0" presId="urn:microsoft.com/office/officeart/2008/layout/LinedList"/>
    <dgm:cxn modelId="{A3643476-63BF-497E-BF40-2EF308614B2F}" srcId="{EAEFFD91-5C30-400E-BAA5-B7D532BBD7E7}" destId="{FCFD5FC1-58E4-40B4-909E-8129FD3D8755}" srcOrd="0" destOrd="0" parTransId="{A548AA08-DB89-400E-81A8-7DFC781215AC}" sibTransId="{018B0BB1-6544-4D1C-8946-9534948E8AE0}"/>
    <dgm:cxn modelId="{210AA66B-70DA-4B66-A318-EBF968E6587A}" type="presOf" srcId="{1C2FFAFA-5FC1-4307-90F1-ACE29E3355E4}" destId="{1893725D-939E-46D9-852A-B8C46A9F361F}" srcOrd="0" destOrd="0" presId="urn:microsoft.com/office/officeart/2008/layout/LinedList"/>
    <dgm:cxn modelId="{DF30C02A-D48C-4C01-BFB3-3F4111C622B4}" srcId="{FCFD5FC1-58E4-40B4-909E-8129FD3D8755}" destId="{CD11A382-7813-4EC3-9ECB-D8D1E1ECA8BE}" srcOrd="4" destOrd="0" parTransId="{00981EA9-2090-49FD-B162-B6F719E92FE4}" sibTransId="{DD459531-3C66-4544-8545-51811A2D5376}"/>
    <dgm:cxn modelId="{EB07E190-1A91-41A8-852E-5B84028C1F41}" type="presOf" srcId="{FCFD5FC1-58E4-40B4-909E-8129FD3D8755}" destId="{426129D9-A4CD-4132-94DC-0EE84DD6CA1A}" srcOrd="0" destOrd="0" presId="urn:microsoft.com/office/officeart/2008/layout/LinedList"/>
    <dgm:cxn modelId="{80A76424-158C-4637-91CF-6DD425851E93}" srcId="{FCFD5FC1-58E4-40B4-909E-8129FD3D8755}" destId="{447FBD01-03CA-47CD-8872-EDC6404F28E5}" srcOrd="1" destOrd="0" parTransId="{EBE02AE0-163B-4C93-B9D6-8497CEE40A9F}" sibTransId="{A10744EC-DC7D-4807-A843-425238BD9577}"/>
    <dgm:cxn modelId="{2DE5E7F7-8467-431A-948A-93638452DB3A}" srcId="{FCFD5FC1-58E4-40B4-909E-8129FD3D8755}" destId="{1C2FFAFA-5FC1-4307-90F1-ACE29E3355E4}" srcOrd="3" destOrd="0" parTransId="{9641404C-F80A-47A9-ADAA-D1A6A230C785}" sibTransId="{7132D1DE-7EA1-4B87-876C-249C12B82B73}"/>
    <dgm:cxn modelId="{A72B0044-D31C-4214-9DF1-69650F30F65D}" srcId="{FCFD5FC1-58E4-40B4-909E-8129FD3D8755}" destId="{DA184CB1-3F01-4F25-8807-AEDFC48FC8CC}" srcOrd="2" destOrd="0" parTransId="{3F034CE2-973E-40D9-A39D-B36993019386}" sibTransId="{96176AF4-DF56-4861-AD32-208F238EF4BF}"/>
    <dgm:cxn modelId="{2320C1D5-14F2-472F-A6C8-D713DEC55136}" type="presOf" srcId="{DA184CB1-3F01-4F25-8807-AEDFC48FC8CC}" destId="{3958B497-0029-44D0-8F0C-CD80562BCB40}" srcOrd="0" destOrd="0" presId="urn:microsoft.com/office/officeart/2008/layout/LinedList"/>
    <dgm:cxn modelId="{4B6D555A-21FE-438B-A6CE-18F66C2197F7}" type="presOf" srcId="{CD11A382-7813-4EC3-9ECB-D8D1E1ECA8BE}" destId="{258DC293-5A5D-44AD-AE9F-CA9D0DB9DAE5}" srcOrd="0" destOrd="0" presId="urn:microsoft.com/office/officeart/2008/layout/LinedList"/>
    <dgm:cxn modelId="{20E4033E-34C6-4812-BEE7-3207DB2B900E}" type="presOf" srcId="{4260BD94-EAAC-48A5-820E-0162A0CD9AEC}" destId="{65F19A7C-5DFD-4443-B236-3389DB37524B}" srcOrd="0" destOrd="0" presId="urn:microsoft.com/office/officeart/2008/layout/LinedList"/>
    <dgm:cxn modelId="{294FA7C4-CD77-4039-80A8-21EFA76D189C}" srcId="{FCFD5FC1-58E4-40B4-909E-8129FD3D8755}" destId="{4260BD94-EAAC-48A5-820E-0162A0CD9AEC}" srcOrd="0" destOrd="0" parTransId="{A27DDAFF-3428-428D-A07C-F98D9BE18C85}" sibTransId="{3663E8A4-30BD-473E-881E-323D6453A7C9}"/>
    <dgm:cxn modelId="{BDA5832A-246B-4F2F-AE69-A1532F13A2CB}" type="presOf" srcId="{447FBD01-03CA-47CD-8872-EDC6404F28E5}" destId="{EFFCBEF0-7C03-460A-817A-9DFCCF5A85EA}" srcOrd="0" destOrd="0" presId="urn:microsoft.com/office/officeart/2008/layout/LinedList"/>
    <dgm:cxn modelId="{632478B8-FE3F-4440-9A9B-8925414F930A}" type="presParOf" srcId="{9C56515D-BE93-4A48-A7CB-1F09317952B7}" destId="{0BC218CA-21A6-44E0-AF05-DBA3A3D935C6}" srcOrd="0" destOrd="0" presId="urn:microsoft.com/office/officeart/2008/layout/LinedList"/>
    <dgm:cxn modelId="{DE790E63-4F16-4AA2-A46F-4A7904AD1B59}" type="presParOf" srcId="{9C56515D-BE93-4A48-A7CB-1F09317952B7}" destId="{F5541106-BB59-49D6-88C7-675349841659}" srcOrd="1" destOrd="0" presId="urn:microsoft.com/office/officeart/2008/layout/LinedList"/>
    <dgm:cxn modelId="{21A3492D-E120-41FB-A310-C270DFB58A79}" type="presParOf" srcId="{F5541106-BB59-49D6-88C7-675349841659}" destId="{426129D9-A4CD-4132-94DC-0EE84DD6CA1A}" srcOrd="0" destOrd="0" presId="urn:microsoft.com/office/officeart/2008/layout/LinedList"/>
    <dgm:cxn modelId="{C5006140-1A8C-406E-A2EC-1AB1D48B2FBA}" type="presParOf" srcId="{F5541106-BB59-49D6-88C7-675349841659}" destId="{B75C2779-F94B-4EBA-854B-23BBA938A759}" srcOrd="1" destOrd="0" presId="urn:microsoft.com/office/officeart/2008/layout/LinedList"/>
    <dgm:cxn modelId="{C3E51134-B7F1-47B8-8F0D-78D8C498CBC5}" type="presParOf" srcId="{B75C2779-F94B-4EBA-854B-23BBA938A759}" destId="{C27998A7-A748-4D36-8C3F-16C1BC59181C}" srcOrd="0" destOrd="0" presId="urn:microsoft.com/office/officeart/2008/layout/LinedList"/>
    <dgm:cxn modelId="{EEC1E9C6-D79B-44BC-8F6E-F21195CEC37A}" type="presParOf" srcId="{B75C2779-F94B-4EBA-854B-23BBA938A759}" destId="{D1E23381-4E07-445F-A29C-E9927CBEF2C0}" srcOrd="1" destOrd="0" presId="urn:microsoft.com/office/officeart/2008/layout/LinedList"/>
    <dgm:cxn modelId="{14A3A309-A360-48B8-B133-11D3FD31FC26}" type="presParOf" srcId="{D1E23381-4E07-445F-A29C-E9927CBEF2C0}" destId="{3E788331-8291-4692-BDE5-9A768108BF9A}" srcOrd="0" destOrd="0" presId="urn:microsoft.com/office/officeart/2008/layout/LinedList"/>
    <dgm:cxn modelId="{169F65F9-457E-4DE1-8ABB-1CA050292CB5}" type="presParOf" srcId="{D1E23381-4E07-445F-A29C-E9927CBEF2C0}" destId="{65F19A7C-5DFD-4443-B236-3389DB37524B}" srcOrd="1" destOrd="0" presId="urn:microsoft.com/office/officeart/2008/layout/LinedList"/>
    <dgm:cxn modelId="{35819980-9002-4726-9115-7E945D20743B}" type="presParOf" srcId="{D1E23381-4E07-445F-A29C-E9927CBEF2C0}" destId="{47228A17-AB7E-4957-BBA5-427700D5BF3F}" srcOrd="2" destOrd="0" presId="urn:microsoft.com/office/officeart/2008/layout/LinedList"/>
    <dgm:cxn modelId="{4479EFA7-6FED-46C8-A0CB-08D7D2181301}" type="presParOf" srcId="{B75C2779-F94B-4EBA-854B-23BBA938A759}" destId="{08DADC66-FC80-48DA-B4CD-409558261AA6}" srcOrd="2" destOrd="0" presId="urn:microsoft.com/office/officeart/2008/layout/LinedList"/>
    <dgm:cxn modelId="{3788964A-3BFB-448E-9C3E-A75632D2BF61}" type="presParOf" srcId="{B75C2779-F94B-4EBA-854B-23BBA938A759}" destId="{D242C944-D68A-4174-A0FB-B0A82E60BB04}" srcOrd="3" destOrd="0" presId="urn:microsoft.com/office/officeart/2008/layout/LinedList"/>
    <dgm:cxn modelId="{83ADD76C-ABF2-4A7A-AEBD-02A8F2AD7642}" type="presParOf" srcId="{B75C2779-F94B-4EBA-854B-23BBA938A759}" destId="{399937A1-7F72-44CE-AAEE-7F6F5F38998A}" srcOrd="4" destOrd="0" presId="urn:microsoft.com/office/officeart/2008/layout/LinedList"/>
    <dgm:cxn modelId="{803B9609-C026-4EF2-9BE2-2F58C1248E3E}" type="presParOf" srcId="{399937A1-7F72-44CE-AAEE-7F6F5F38998A}" destId="{AA49B2E1-9178-42FB-B20B-BEAFEFC538F8}" srcOrd="0" destOrd="0" presId="urn:microsoft.com/office/officeart/2008/layout/LinedList"/>
    <dgm:cxn modelId="{22278F9C-EE66-4D71-9EC8-F102555F9407}" type="presParOf" srcId="{399937A1-7F72-44CE-AAEE-7F6F5F38998A}" destId="{EFFCBEF0-7C03-460A-817A-9DFCCF5A85EA}" srcOrd="1" destOrd="0" presId="urn:microsoft.com/office/officeart/2008/layout/LinedList"/>
    <dgm:cxn modelId="{F492C161-7F64-4A90-9CF3-0B302A25DB65}" type="presParOf" srcId="{399937A1-7F72-44CE-AAEE-7F6F5F38998A}" destId="{4BDC48E7-C69F-4584-9C62-6D3C8C7522B0}" srcOrd="2" destOrd="0" presId="urn:microsoft.com/office/officeart/2008/layout/LinedList"/>
    <dgm:cxn modelId="{B1341CD4-12A3-4095-819B-94B58CA12B16}" type="presParOf" srcId="{B75C2779-F94B-4EBA-854B-23BBA938A759}" destId="{0C7ACB2B-4510-4DF1-95CF-8DC3094DACA2}" srcOrd="5" destOrd="0" presId="urn:microsoft.com/office/officeart/2008/layout/LinedList"/>
    <dgm:cxn modelId="{E648333D-6EED-409B-9D00-F00C9A6D5662}" type="presParOf" srcId="{B75C2779-F94B-4EBA-854B-23BBA938A759}" destId="{C10A858E-0A72-4871-865C-36FAEFB68A0C}" srcOrd="6" destOrd="0" presId="urn:microsoft.com/office/officeart/2008/layout/LinedList"/>
    <dgm:cxn modelId="{80068276-D928-4C8C-8DE0-9BA383F0B425}" type="presParOf" srcId="{B75C2779-F94B-4EBA-854B-23BBA938A759}" destId="{6A12DDD1-F567-4D77-B435-72774EEB7134}" srcOrd="7" destOrd="0" presId="urn:microsoft.com/office/officeart/2008/layout/LinedList"/>
    <dgm:cxn modelId="{7A17BE92-F13E-4FAC-A32C-DCFC5BED85D7}" type="presParOf" srcId="{6A12DDD1-F567-4D77-B435-72774EEB7134}" destId="{2ABFB3B0-BBF5-49C9-A1A2-AA080D19AC95}" srcOrd="0" destOrd="0" presId="urn:microsoft.com/office/officeart/2008/layout/LinedList"/>
    <dgm:cxn modelId="{E7634E33-6201-4849-B450-777F1D497C26}" type="presParOf" srcId="{6A12DDD1-F567-4D77-B435-72774EEB7134}" destId="{3958B497-0029-44D0-8F0C-CD80562BCB40}" srcOrd="1" destOrd="0" presId="urn:microsoft.com/office/officeart/2008/layout/LinedList"/>
    <dgm:cxn modelId="{C6114B91-9B22-4A42-8889-49D27C45A738}" type="presParOf" srcId="{6A12DDD1-F567-4D77-B435-72774EEB7134}" destId="{6F0222E5-9F99-444D-9A2E-EB7F54402A49}" srcOrd="2" destOrd="0" presId="urn:microsoft.com/office/officeart/2008/layout/LinedList"/>
    <dgm:cxn modelId="{182218FA-D0BB-4D39-862D-6EC326C1DC3F}" type="presParOf" srcId="{B75C2779-F94B-4EBA-854B-23BBA938A759}" destId="{94C65BB4-2F8A-4BD9-826E-329E075A203C}" srcOrd="8" destOrd="0" presId="urn:microsoft.com/office/officeart/2008/layout/LinedList"/>
    <dgm:cxn modelId="{2107752F-A5CA-4922-8D38-3477CD7B0F87}" type="presParOf" srcId="{B75C2779-F94B-4EBA-854B-23BBA938A759}" destId="{21E4D04F-32A7-4D7A-9755-8447DB14E935}" srcOrd="9" destOrd="0" presId="urn:microsoft.com/office/officeart/2008/layout/LinedList"/>
    <dgm:cxn modelId="{BBD471BF-E7CF-42B1-A53C-690D326C455A}" type="presParOf" srcId="{B75C2779-F94B-4EBA-854B-23BBA938A759}" destId="{CE947704-B116-45CD-A9F9-9852A6E50A84}" srcOrd="10" destOrd="0" presId="urn:microsoft.com/office/officeart/2008/layout/LinedList"/>
    <dgm:cxn modelId="{5D8CD515-DBA9-44D9-9329-4AFF92301578}" type="presParOf" srcId="{CE947704-B116-45CD-A9F9-9852A6E50A84}" destId="{96C5CC18-9A3C-46B0-B692-593AF629218C}" srcOrd="0" destOrd="0" presId="urn:microsoft.com/office/officeart/2008/layout/LinedList"/>
    <dgm:cxn modelId="{1CE1ED2F-D2AF-4C25-A15D-E2684A2BAA69}" type="presParOf" srcId="{CE947704-B116-45CD-A9F9-9852A6E50A84}" destId="{1893725D-939E-46D9-852A-B8C46A9F361F}" srcOrd="1" destOrd="0" presId="urn:microsoft.com/office/officeart/2008/layout/LinedList"/>
    <dgm:cxn modelId="{B50A306A-34BB-4686-BD1E-A6D2141F6CF5}" type="presParOf" srcId="{CE947704-B116-45CD-A9F9-9852A6E50A84}" destId="{030962EB-D03B-412F-A2DF-08D010746B62}" srcOrd="2" destOrd="0" presId="urn:microsoft.com/office/officeart/2008/layout/LinedList"/>
    <dgm:cxn modelId="{61421637-C170-4A0A-A72E-9EF3DB287C36}" type="presParOf" srcId="{B75C2779-F94B-4EBA-854B-23BBA938A759}" destId="{C6290E53-DC29-44A9-8D42-F194C4C95358}" srcOrd="11" destOrd="0" presId="urn:microsoft.com/office/officeart/2008/layout/LinedList"/>
    <dgm:cxn modelId="{747BBC2C-C5DE-4C81-9C8F-5AE8AACFA353}" type="presParOf" srcId="{B75C2779-F94B-4EBA-854B-23BBA938A759}" destId="{D24500F7-EF1E-478E-9C6B-9E7128E384D6}" srcOrd="12" destOrd="0" presId="urn:microsoft.com/office/officeart/2008/layout/LinedList"/>
    <dgm:cxn modelId="{0F3BBF5C-F999-4905-BD3F-1DF9BDABFAEF}" type="presParOf" srcId="{B75C2779-F94B-4EBA-854B-23BBA938A759}" destId="{73A9DC2C-FAE6-4E0E-9B6F-02AA91A271C8}" srcOrd="13" destOrd="0" presId="urn:microsoft.com/office/officeart/2008/layout/LinedList"/>
    <dgm:cxn modelId="{887209EF-24F4-4D30-9982-17FE2B5CBF6B}" type="presParOf" srcId="{73A9DC2C-FAE6-4E0E-9B6F-02AA91A271C8}" destId="{59F45DCF-9D99-4BEC-94FB-6EF18986B92D}" srcOrd="0" destOrd="0" presId="urn:microsoft.com/office/officeart/2008/layout/LinedList"/>
    <dgm:cxn modelId="{E8673BF1-5C3D-4038-922D-3F588A1D40D9}" type="presParOf" srcId="{73A9DC2C-FAE6-4E0E-9B6F-02AA91A271C8}" destId="{258DC293-5A5D-44AD-AE9F-CA9D0DB9DAE5}" srcOrd="1" destOrd="0" presId="urn:microsoft.com/office/officeart/2008/layout/LinedList"/>
    <dgm:cxn modelId="{ED2C92B4-9820-4FBD-891D-206D5BA935E7}" type="presParOf" srcId="{73A9DC2C-FAE6-4E0E-9B6F-02AA91A271C8}" destId="{4C454FA8-3746-4366-870D-03DFC5525187}" srcOrd="2" destOrd="0" presId="urn:microsoft.com/office/officeart/2008/layout/LinedList"/>
    <dgm:cxn modelId="{6B8AEA07-2B5F-4CF9-8C35-316A51299EBB}" type="presParOf" srcId="{B75C2779-F94B-4EBA-854B-23BBA938A759}" destId="{E314B262-1214-4172-82AF-80B28349C7EC}" srcOrd="14" destOrd="0" presId="urn:microsoft.com/office/officeart/2008/layout/LinedList"/>
    <dgm:cxn modelId="{9A2904C6-64F3-4670-87F5-D49B6A1CF2D1}" type="presParOf" srcId="{B75C2779-F94B-4EBA-854B-23BBA938A759}" destId="{37138308-22A0-45A3-A543-8782CA8BD24C}" srcOrd="15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71CCF1-E76A-4573-A26E-BBC19AF9DCD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8C32B670-FE27-4809-AE3E-6FC598FBC708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D.E.O. FOR NORTH ZONE </a:t>
          </a:r>
          <a:endParaRPr lang="en-IN" dirty="0">
            <a:latin typeface="Book Antiqua" pitchFamily="18" charset="0"/>
          </a:endParaRPr>
        </a:p>
      </dgm:t>
    </dgm:pt>
    <dgm:pt modelId="{1A449274-47FB-4D9D-B80C-09B140ACF13F}" type="parTrans" cxnId="{4B8F0985-7A26-41E1-ABCD-FF5248666076}">
      <dgm:prSet/>
      <dgm:spPr/>
      <dgm:t>
        <a:bodyPr/>
        <a:lstStyle/>
        <a:p>
          <a:endParaRPr lang="en-IN"/>
        </a:p>
      </dgm:t>
    </dgm:pt>
    <dgm:pt modelId="{E7AF8F84-132A-4EEC-8809-9DD5C0BFB485}" type="sibTrans" cxnId="{4B8F0985-7A26-41E1-ABCD-FF5248666076}">
      <dgm:prSet/>
      <dgm:spPr/>
      <dgm:t>
        <a:bodyPr/>
        <a:lstStyle/>
        <a:p>
          <a:endParaRPr lang="en-IN"/>
        </a:p>
      </dgm:t>
    </dgm:pt>
    <dgm:pt modelId="{F9F4AEA4-A546-4617-B650-46C492E9D9DF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D.E.O. FOR SOUTH ZONE</a:t>
          </a:r>
          <a:endParaRPr lang="en-IN" dirty="0">
            <a:latin typeface="Book Antiqua" pitchFamily="18" charset="0"/>
          </a:endParaRPr>
        </a:p>
      </dgm:t>
    </dgm:pt>
    <dgm:pt modelId="{2AA7CCAF-9A63-446A-A5B2-DB534C7C3354}" type="parTrans" cxnId="{E5162CF7-6D83-4F69-9ABD-A6AE4C55CC0D}">
      <dgm:prSet/>
      <dgm:spPr/>
      <dgm:t>
        <a:bodyPr/>
        <a:lstStyle/>
        <a:p>
          <a:endParaRPr lang="en-IN"/>
        </a:p>
      </dgm:t>
    </dgm:pt>
    <dgm:pt modelId="{4C9FAF75-A8AA-4716-A5D9-9BEFE177AEA7}" type="sibTrans" cxnId="{E5162CF7-6D83-4F69-9ABD-A6AE4C55CC0D}">
      <dgm:prSet/>
      <dgm:spPr/>
      <dgm:t>
        <a:bodyPr/>
        <a:lstStyle/>
        <a:p>
          <a:endParaRPr lang="en-IN"/>
        </a:p>
      </dgm:t>
    </dgm:pt>
    <dgm:pt modelId="{9167E67F-13FE-4D9D-9284-B92F2E20E5BD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D.E.O. FOR CENTRAL ZONE</a:t>
          </a:r>
          <a:endParaRPr lang="en-IN" dirty="0">
            <a:latin typeface="Book Antiqua" pitchFamily="18" charset="0"/>
          </a:endParaRPr>
        </a:p>
      </dgm:t>
    </dgm:pt>
    <dgm:pt modelId="{F871681F-CCE2-4BF0-9F77-68777626EE9C}" type="parTrans" cxnId="{BB79B550-725D-45F4-A1BD-4D423E40A6E1}">
      <dgm:prSet/>
      <dgm:spPr/>
      <dgm:t>
        <a:bodyPr/>
        <a:lstStyle/>
        <a:p>
          <a:endParaRPr lang="en-IN"/>
        </a:p>
      </dgm:t>
    </dgm:pt>
    <dgm:pt modelId="{E4DF260B-D7E8-48B0-B077-4807D10D7CB2}" type="sibTrans" cxnId="{BB79B550-725D-45F4-A1BD-4D423E40A6E1}">
      <dgm:prSet/>
      <dgm:spPr/>
      <dgm:t>
        <a:bodyPr/>
        <a:lstStyle/>
        <a:p>
          <a:endParaRPr lang="en-IN"/>
        </a:p>
      </dgm:t>
    </dgm:pt>
    <dgm:pt modelId="{A3708691-2178-4732-A761-9CFAFC30BD93}">
      <dgm:prSet/>
      <dgm:spPr/>
      <dgm:t>
        <a:bodyPr/>
        <a:lstStyle/>
        <a:p>
          <a:r>
            <a:rPr lang="en-US" dirty="0">
              <a:latin typeface="Book Antiqua" pitchFamily="18" charset="0"/>
            </a:rPr>
            <a:t>TALUKA  ADEI  FOR TALUKA</a:t>
          </a:r>
          <a:endParaRPr lang="en-IN" dirty="0">
            <a:latin typeface="Book Antiqua" pitchFamily="18" charset="0"/>
          </a:endParaRPr>
        </a:p>
      </dgm:t>
    </dgm:pt>
    <dgm:pt modelId="{85777CE3-70BE-469E-932B-0D439CC1D578}" type="parTrans" cxnId="{99E7AA78-C5F5-4CC0-8B69-F9130AD086C5}">
      <dgm:prSet/>
      <dgm:spPr/>
      <dgm:t>
        <a:bodyPr/>
        <a:lstStyle/>
        <a:p>
          <a:endParaRPr lang="en-IN"/>
        </a:p>
      </dgm:t>
    </dgm:pt>
    <dgm:pt modelId="{F62B6BE9-A60E-42E1-B418-D6C64E7A17B5}" type="sibTrans" cxnId="{99E7AA78-C5F5-4CC0-8B69-F9130AD086C5}">
      <dgm:prSet/>
      <dgm:spPr/>
      <dgm:t>
        <a:bodyPr/>
        <a:lstStyle/>
        <a:p>
          <a:endParaRPr lang="en-IN"/>
        </a:p>
      </dgm:t>
    </dgm:pt>
    <dgm:pt modelId="{B15BD2C5-0C3C-4C8C-9680-54789CFE5F0B}" type="pres">
      <dgm:prSet presAssocID="{3671CCF1-E76A-4573-A26E-BBC19AF9DCD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B299B-3189-40F9-9340-4D3152ADA770}" type="pres">
      <dgm:prSet presAssocID="{3671CCF1-E76A-4573-A26E-BBC19AF9DCDD}" presName="diamond" presStyleLbl="bgShp" presStyleIdx="0" presStyleCnt="1"/>
      <dgm:spPr/>
    </dgm:pt>
    <dgm:pt modelId="{3C3BDF72-8598-4CDD-A805-571503FCA5A6}" type="pres">
      <dgm:prSet presAssocID="{3671CCF1-E76A-4573-A26E-BBC19AF9DCD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69A60-98E4-4B5A-93DC-8F8C78AABC2C}" type="pres">
      <dgm:prSet presAssocID="{3671CCF1-E76A-4573-A26E-BBC19AF9DCD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A8467-2581-4844-A51B-7E47309F4F72}" type="pres">
      <dgm:prSet presAssocID="{3671CCF1-E76A-4573-A26E-BBC19AF9DCD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036C0-C407-46AD-9F79-5127795DEB1F}" type="pres">
      <dgm:prSet presAssocID="{3671CCF1-E76A-4573-A26E-BBC19AF9DCD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D7D321-F6D4-45F5-827A-DEBE9D772534}" type="presOf" srcId="{3671CCF1-E76A-4573-A26E-BBC19AF9DCDD}" destId="{B15BD2C5-0C3C-4C8C-9680-54789CFE5F0B}" srcOrd="0" destOrd="0" presId="urn:microsoft.com/office/officeart/2005/8/layout/matrix3"/>
    <dgm:cxn modelId="{49798C3E-E6AD-4E76-BF99-C533ACC0F68C}" type="presOf" srcId="{A3708691-2178-4732-A761-9CFAFC30BD93}" destId="{A66036C0-C407-46AD-9F79-5127795DEB1F}" srcOrd="0" destOrd="0" presId="urn:microsoft.com/office/officeart/2005/8/layout/matrix3"/>
    <dgm:cxn modelId="{14C24E22-4675-4505-BE00-2F089990CAF3}" type="presOf" srcId="{8C32B670-FE27-4809-AE3E-6FC598FBC708}" destId="{3C3BDF72-8598-4CDD-A805-571503FCA5A6}" srcOrd="0" destOrd="0" presId="urn:microsoft.com/office/officeart/2005/8/layout/matrix3"/>
    <dgm:cxn modelId="{FF94393C-5045-46E0-A888-F2F09E80D8D6}" type="presOf" srcId="{9167E67F-13FE-4D9D-9284-B92F2E20E5BD}" destId="{319A8467-2581-4844-A51B-7E47309F4F72}" srcOrd="0" destOrd="0" presId="urn:microsoft.com/office/officeart/2005/8/layout/matrix3"/>
    <dgm:cxn modelId="{99E7AA78-C5F5-4CC0-8B69-F9130AD086C5}" srcId="{3671CCF1-E76A-4573-A26E-BBC19AF9DCDD}" destId="{A3708691-2178-4732-A761-9CFAFC30BD93}" srcOrd="3" destOrd="0" parTransId="{85777CE3-70BE-469E-932B-0D439CC1D578}" sibTransId="{F62B6BE9-A60E-42E1-B418-D6C64E7A17B5}"/>
    <dgm:cxn modelId="{D1762E45-FD68-4523-B5A7-69994DBE5E05}" type="presOf" srcId="{F9F4AEA4-A546-4617-B650-46C492E9D9DF}" destId="{FDF69A60-98E4-4B5A-93DC-8F8C78AABC2C}" srcOrd="0" destOrd="0" presId="urn:microsoft.com/office/officeart/2005/8/layout/matrix3"/>
    <dgm:cxn modelId="{E5162CF7-6D83-4F69-9ABD-A6AE4C55CC0D}" srcId="{3671CCF1-E76A-4573-A26E-BBC19AF9DCDD}" destId="{F9F4AEA4-A546-4617-B650-46C492E9D9DF}" srcOrd="1" destOrd="0" parTransId="{2AA7CCAF-9A63-446A-A5B2-DB534C7C3354}" sibTransId="{4C9FAF75-A8AA-4716-A5D9-9BEFE177AEA7}"/>
    <dgm:cxn modelId="{BB79B550-725D-45F4-A1BD-4D423E40A6E1}" srcId="{3671CCF1-E76A-4573-A26E-BBC19AF9DCDD}" destId="{9167E67F-13FE-4D9D-9284-B92F2E20E5BD}" srcOrd="2" destOrd="0" parTransId="{F871681F-CCE2-4BF0-9F77-68777626EE9C}" sibTransId="{E4DF260B-D7E8-48B0-B077-4807D10D7CB2}"/>
    <dgm:cxn modelId="{4B8F0985-7A26-41E1-ABCD-FF5248666076}" srcId="{3671CCF1-E76A-4573-A26E-BBC19AF9DCDD}" destId="{8C32B670-FE27-4809-AE3E-6FC598FBC708}" srcOrd="0" destOrd="0" parTransId="{1A449274-47FB-4D9D-B80C-09B140ACF13F}" sibTransId="{E7AF8F84-132A-4EEC-8809-9DD5C0BFB485}"/>
    <dgm:cxn modelId="{5FEB7198-A7C5-4C07-9A74-04E0FE91A1A6}" type="presParOf" srcId="{B15BD2C5-0C3C-4C8C-9680-54789CFE5F0B}" destId="{394B299B-3189-40F9-9340-4D3152ADA770}" srcOrd="0" destOrd="0" presId="urn:microsoft.com/office/officeart/2005/8/layout/matrix3"/>
    <dgm:cxn modelId="{C646EC7F-5A82-4E17-B975-8326CD33ACCC}" type="presParOf" srcId="{B15BD2C5-0C3C-4C8C-9680-54789CFE5F0B}" destId="{3C3BDF72-8598-4CDD-A805-571503FCA5A6}" srcOrd="1" destOrd="0" presId="urn:microsoft.com/office/officeart/2005/8/layout/matrix3"/>
    <dgm:cxn modelId="{AF748207-BC99-4E8C-96CA-50BD238E6F02}" type="presParOf" srcId="{B15BD2C5-0C3C-4C8C-9680-54789CFE5F0B}" destId="{FDF69A60-98E4-4B5A-93DC-8F8C78AABC2C}" srcOrd="2" destOrd="0" presId="urn:microsoft.com/office/officeart/2005/8/layout/matrix3"/>
    <dgm:cxn modelId="{8BC8C901-8E61-46F0-802B-783038577C12}" type="presParOf" srcId="{B15BD2C5-0C3C-4C8C-9680-54789CFE5F0B}" destId="{319A8467-2581-4844-A51B-7E47309F4F72}" srcOrd="3" destOrd="0" presId="urn:microsoft.com/office/officeart/2005/8/layout/matrix3"/>
    <dgm:cxn modelId="{0675EEC5-13A0-4C00-903B-4E310F4C0148}" type="presParOf" srcId="{B15BD2C5-0C3C-4C8C-9680-54789CFE5F0B}" destId="{A66036C0-C407-46AD-9F79-5127795DEB1F}" srcOrd="4" destOrd="0" presId="urn:microsoft.com/office/officeart/2005/8/layout/matrix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8E3608-EB49-4E16-A04B-583BC8B35F46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133714A2-08A4-43AB-9A25-DBC1BFF8C74F}">
      <dgm:prSet custT="1"/>
      <dgm:spPr/>
      <dgm:t>
        <a:bodyPr/>
        <a:lstStyle/>
        <a:p>
          <a:endParaRPr lang="en-US" sz="800" dirty="0">
            <a:latin typeface="Book Antiqua" pitchFamily="18" charset="0"/>
          </a:endParaRPr>
        </a:p>
        <a:p>
          <a:r>
            <a:rPr lang="en-US" sz="1800" dirty="0">
              <a:latin typeface="Book Antiqua" pitchFamily="18" charset="0"/>
            </a:rPr>
            <a:t>THE PROGRAMME IS CARRIED OUT BY DIRECTORATE OF HEALTH SERVICES AND SUBMIT THE REPORT TO THE DIRECTORATE OF EDUCATION ON QUARTERLY BASIS.</a:t>
          </a:r>
          <a:endParaRPr lang="en-IN" sz="1800" dirty="0">
            <a:latin typeface="Book Antiqua" pitchFamily="18" charset="0"/>
          </a:endParaRPr>
        </a:p>
      </dgm:t>
    </dgm:pt>
    <dgm:pt modelId="{95F29BB2-1E89-4D3D-90FC-9388A0A38D98}" type="parTrans" cxnId="{656F2B9C-C003-43A0-9C66-1A8F593C852A}">
      <dgm:prSet/>
      <dgm:spPr/>
      <dgm:t>
        <a:bodyPr/>
        <a:lstStyle/>
        <a:p>
          <a:endParaRPr lang="en-IN"/>
        </a:p>
      </dgm:t>
    </dgm:pt>
    <dgm:pt modelId="{4145DB83-10B9-4E42-9E03-7F99F22497E6}" type="sibTrans" cxnId="{656F2B9C-C003-43A0-9C66-1A8F593C852A}">
      <dgm:prSet/>
      <dgm:spPr/>
      <dgm:t>
        <a:bodyPr/>
        <a:lstStyle/>
        <a:p>
          <a:endParaRPr lang="en-IN"/>
        </a:p>
      </dgm:t>
    </dgm:pt>
    <dgm:pt modelId="{73DD3853-5EA1-4AC4-B191-78AF6407EB2F}">
      <dgm:prSet custT="1"/>
      <dgm:spPr/>
      <dgm:t>
        <a:bodyPr/>
        <a:lstStyle/>
        <a:p>
          <a:r>
            <a:rPr lang="en-US" sz="1800" dirty="0">
              <a:latin typeface="Book Antiqua" pitchFamily="18" charset="0"/>
            </a:rPr>
            <a:t>SOME SCHOOLS ARE VISITED MORE THAN ONCE.</a:t>
          </a:r>
          <a:endParaRPr lang="en-IN" sz="1800" dirty="0">
            <a:latin typeface="Book Antiqua" pitchFamily="18" charset="0"/>
          </a:endParaRPr>
        </a:p>
      </dgm:t>
    </dgm:pt>
    <dgm:pt modelId="{F23243E0-6C86-487E-8B6A-8991A9277173}" type="parTrans" cxnId="{7C4CCA99-9C58-4686-B9B9-9EACFFFB6492}">
      <dgm:prSet/>
      <dgm:spPr/>
      <dgm:t>
        <a:bodyPr/>
        <a:lstStyle/>
        <a:p>
          <a:endParaRPr lang="en-IN"/>
        </a:p>
      </dgm:t>
    </dgm:pt>
    <dgm:pt modelId="{08CC253C-3F6D-4CD8-991B-E8163CDC7B35}" type="sibTrans" cxnId="{7C4CCA99-9C58-4686-B9B9-9EACFFFB6492}">
      <dgm:prSet/>
      <dgm:spPr/>
      <dgm:t>
        <a:bodyPr/>
        <a:lstStyle/>
        <a:p>
          <a:endParaRPr lang="en-IN"/>
        </a:p>
      </dgm:t>
    </dgm:pt>
    <dgm:pt modelId="{3C3DE822-34E1-49F3-BBC9-475A1CBAF8EB}">
      <dgm:prSet custT="1"/>
      <dgm:spPr/>
      <dgm:t>
        <a:bodyPr/>
        <a:lstStyle/>
        <a:p>
          <a:r>
            <a:rPr lang="en-US" sz="1800" dirty="0">
              <a:latin typeface="Book Antiqua" pitchFamily="18" charset="0"/>
            </a:rPr>
            <a:t>STUDENTS OF STD IX TO X ARE ALSO SUPPLIED DE WORMING TABLETS.</a:t>
          </a:r>
          <a:endParaRPr lang="en-IN" sz="1800" dirty="0">
            <a:latin typeface="Book Antiqua" pitchFamily="18" charset="0"/>
          </a:endParaRPr>
        </a:p>
      </dgm:t>
    </dgm:pt>
    <dgm:pt modelId="{B17C1D08-75A2-48DD-A1FD-38281BE086D1}" type="parTrans" cxnId="{911C4FF9-567B-448F-A350-31F1E53B5256}">
      <dgm:prSet/>
      <dgm:spPr/>
      <dgm:t>
        <a:bodyPr/>
        <a:lstStyle/>
        <a:p>
          <a:endParaRPr lang="en-IN"/>
        </a:p>
      </dgm:t>
    </dgm:pt>
    <dgm:pt modelId="{C84CE29D-6B7D-4BF7-A878-4DF4AD2D9AA3}" type="sibTrans" cxnId="{911C4FF9-567B-448F-A350-31F1E53B5256}">
      <dgm:prSet/>
      <dgm:spPr/>
      <dgm:t>
        <a:bodyPr/>
        <a:lstStyle/>
        <a:p>
          <a:endParaRPr lang="en-IN"/>
        </a:p>
      </dgm:t>
    </dgm:pt>
    <dgm:pt modelId="{32DBE6A5-5808-402A-AA3E-81D6776375AF}">
      <dgm:prSet custT="1"/>
      <dgm:spPr/>
      <dgm:t>
        <a:bodyPr/>
        <a:lstStyle/>
        <a:p>
          <a:r>
            <a:rPr lang="en-US" sz="1800" dirty="0">
              <a:latin typeface="Book Antiqua" pitchFamily="18" charset="0"/>
            </a:rPr>
            <a:t>STUDENTS FROM STD I TO XII ARE SUPPLIED WITH SPECTACLES</a:t>
          </a:r>
          <a:endParaRPr lang="en-IN" sz="1800" dirty="0">
            <a:latin typeface="Book Antiqua" pitchFamily="18" charset="0"/>
          </a:endParaRPr>
        </a:p>
      </dgm:t>
    </dgm:pt>
    <dgm:pt modelId="{90457B9A-C4F2-4DD1-A701-3E526BA76CFA}" type="parTrans" cxnId="{BB1CE1BD-E9D7-4BD0-9499-ADE6BCB01F13}">
      <dgm:prSet/>
      <dgm:spPr/>
      <dgm:t>
        <a:bodyPr/>
        <a:lstStyle/>
        <a:p>
          <a:endParaRPr lang="en-IN"/>
        </a:p>
      </dgm:t>
    </dgm:pt>
    <dgm:pt modelId="{D4079FF7-DCD6-4DA3-8D4E-E644244BF117}" type="sibTrans" cxnId="{BB1CE1BD-E9D7-4BD0-9499-ADE6BCB01F13}">
      <dgm:prSet/>
      <dgm:spPr/>
      <dgm:t>
        <a:bodyPr/>
        <a:lstStyle/>
        <a:p>
          <a:endParaRPr lang="en-IN"/>
        </a:p>
      </dgm:t>
    </dgm:pt>
    <dgm:pt modelId="{B56BF15E-3E5F-423A-BD93-B45F62C07ECE}" type="pres">
      <dgm:prSet presAssocID="{5D8E3608-EB49-4E16-A04B-583BC8B35F4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845B5BF-1959-4DF2-8E4F-F57A976E5090}" type="pres">
      <dgm:prSet presAssocID="{133714A2-08A4-43AB-9A25-DBC1BFF8C74F}" presName="thickLine" presStyleLbl="alignNode1" presStyleIdx="0" presStyleCnt="4"/>
      <dgm:spPr/>
    </dgm:pt>
    <dgm:pt modelId="{D8DF7253-9946-4039-97F5-AB6A33279DCD}" type="pres">
      <dgm:prSet presAssocID="{133714A2-08A4-43AB-9A25-DBC1BFF8C74F}" presName="horz1" presStyleCnt="0"/>
      <dgm:spPr/>
    </dgm:pt>
    <dgm:pt modelId="{6B43B9E9-D72D-45D2-8FE9-35F7BDC284E2}" type="pres">
      <dgm:prSet presAssocID="{133714A2-08A4-43AB-9A25-DBC1BFF8C74F}" presName="tx1" presStyleLbl="revTx" presStyleIdx="0" presStyleCnt="4"/>
      <dgm:spPr/>
      <dgm:t>
        <a:bodyPr/>
        <a:lstStyle/>
        <a:p>
          <a:endParaRPr lang="en-US"/>
        </a:p>
      </dgm:t>
    </dgm:pt>
    <dgm:pt modelId="{679B6795-1C6C-4669-9226-0BAE20E03632}" type="pres">
      <dgm:prSet presAssocID="{133714A2-08A4-43AB-9A25-DBC1BFF8C74F}" presName="vert1" presStyleCnt="0"/>
      <dgm:spPr/>
    </dgm:pt>
    <dgm:pt modelId="{6952A067-16F5-4729-887E-32035F7EFBEF}" type="pres">
      <dgm:prSet presAssocID="{73DD3853-5EA1-4AC4-B191-78AF6407EB2F}" presName="thickLine" presStyleLbl="alignNode1" presStyleIdx="1" presStyleCnt="4"/>
      <dgm:spPr/>
    </dgm:pt>
    <dgm:pt modelId="{D0B41EA7-F148-4D09-8259-09FB9BB294E5}" type="pres">
      <dgm:prSet presAssocID="{73DD3853-5EA1-4AC4-B191-78AF6407EB2F}" presName="horz1" presStyleCnt="0"/>
      <dgm:spPr/>
    </dgm:pt>
    <dgm:pt modelId="{612FBCF3-20E9-4604-A8EA-C6B709DE54C8}" type="pres">
      <dgm:prSet presAssocID="{73DD3853-5EA1-4AC4-B191-78AF6407EB2F}" presName="tx1" presStyleLbl="revTx" presStyleIdx="1" presStyleCnt="4" custScaleY="48780"/>
      <dgm:spPr/>
      <dgm:t>
        <a:bodyPr/>
        <a:lstStyle/>
        <a:p>
          <a:endParaRPr lang="en-US"/>
        </a:p>
      </dgm:t>
    </dgm:pt>
    <dgm:pt modelId="{1ECA23C0-44BD-4E06-A6D8-607E497D51FC}" type="pres">
      <dgm:prSet presAssocID="{73DD3853-5EA1-4AC4-B191-78AF6407EB2F}" presName="vert1" presStyleCnt="0"/>
      <dgm:spPr/>
    </dgm:pt>
    <dgm:pt modelId="{00988FB1-967C-4E8F-B0FE-611BB0BFF433}" type="pres">
      <dgm:prSet presAssocID="{3C3DE822-34E1-49F3-BBC9-475A1CBAF8EB}" presName="thickLine" presStyleLbl="alignNode1" presStyleIdx="2" presStyleCnt="4"/>
      <dgm:spPr/>
    </dgm:pt>
    <dgm:pt modelId="{BEF81D66-925D-41F7-85D4-1330422F43D5}" type="pres">
      <dgm:prSet presAssocID="{3C3DE822-34E1-49F3-BBC9-475A1CBAF8EB}" presName="horz1" presStyleCnt="0"/>
      <dgm:spPr/>
    </dgm:pt>
    <dgm:pt modelId="{01BD137C-7698-443B-9039-AD23C84D1CC4}" type="pres">
      <dgm:prSet presAssocID="{3C3DE822-34E1-49F3-BBC9-475A1CBAF8EB}" presName="tx1" presStyleLbl="revTx" presStyleIdx="2" presStyleCnt="4" custScaleY="50600" custLinFactNeighborX="-12" custLinFactNeighborY="-5517"/>
      <dgm:spPr/>
      <dgm:t>
        <a:bodyPr/>
        <a:lstStyle/>
        <a:p>
          <a:endParaRPr lang="en-US"/>
        </a:p>
      </dgm:t>
    </dgm:pt>
    <dgm:pt modelId="{21853FB9-4326-4930-8DA9-2E09D76C3026}" type="pres">
      <dgm:prSet presAssocID="{3C3DE822-34E1-49F3-BBC9-475A1CBAF8EB}" presName="vert1" presStyleCnt="0"/>
      <dgm:spPr/>
    </dgm:pt>
    <dgm:pt modelId="{B88DEF7F-474C-4FCB-9F38-D129E3F86FAB}" type="pres">
      <dgm:prSet presAssocID="{32DBE6A5-5808-402A-AA3E-81D6776375AF}" presName="thickLine" presStyleLbl="alignNode1" presStyleIdx="3" presStyleCnt="4"/>
      <dgm:spPr/>
    </dgm:pt>
    <dgm:pt modelId="{9C48DDB2-CE16-4813-BC25-E580848A8776}" type="pres">
      <dgm:prSet presAssocID="{32DBE6A5-5808-402A-AA3E-81D6776375AF}" presName="horz1" presStyleCnt="0"/>
      <dgm:spPr/>
    </dgm:pt>
    <dgm:pt modelId="{151C056D-856C-44F4-8AEA-0071E60151FF}" type="pres">
      <dgm:prSet presAssocID="{32DBE6A5-5808-402A-AA3E-81D6776375AF}" presName="tx1" presStyleLbl="revTx" presStyleIdx="3" presStyleCnt="4"/>
      <dgm:spPr/>
      <dgm:t>
        <a:bodyPr/>
        <a:lstStyle/>
        <a:p>
          <a:endParaRPr lang="en-US"/>
        </a:p>
      </dgm:t>
    </dgm:pt>
    <dgm:pt modelId="{1CB82729-4CC5-4F82-B60A-CC7DE3405BBA}" type="pres">
      <dgm:prSet presAssocID="{32DBE6A5-5808-402A-AA3E-81D6776375AF}" presName="vert1" presStyleCnt="0"/>
      <dgm:spPr/>
    </dgm:pt>
  </dgm:ptLst>
  <dgm:cxnLst>
    <dgm:cxn modelId="{25C3F9AF-7CBB-4844-9148-61706CBB0A68}" type="presOf" srcId="{3C3DE822-34E1-49F3-BBC9-475A1CBAF8EB}" destId="{01BD137C-7698-443B-9039-AD23C84D1CC4}" srcOrd="0" destOrd="0" presId="urn:microsoft.com/office/officeart/2008/layout/LinedList"/>
    <dgm:cxn modelId="{FEF81BBA-89AF-408C-9CA1-8287C2B67399}" type="presOf" srcId="{5D8E3608-EB49-4E16-A04B-583BC8B35F46}" destId="{B56BF15E-3E5F-423A-BD93-B45F62C07ECE}" srcOrd="0" destOrd="0" presId="urn:microsoft.com/office/officeart/2008/layout/LinedList"/>
    <dgm:cxn modelId="{911C4FF9-567B-448F-A350-31F1E53B5256}" srcId="{5D8E3608-EB49-4E16-A04B-583BC8B35F46}" destId="{3C3DE822-34E1-49F3-BBC9-475A1CBAF8EB}" srcOrd="2" destOrd="0" parTransId="{B17C1D08-75A2-48DD-A1FD-38281BE086D1}" sibTransId="{C84CE29D-6B7D-4BF7-A878-4DF4AD2D9AA3}"/>
    <dgm:cxn modelId="{B05BD851-13C6-464B-B0F6-5D88712994B7}" type="presOf" srcId="{133714A2-08A4-43AB-9A25-DBC1BFF8C74F}" destId="{6B43B9E9-D72D-45D2-8FE9-35F7BDC284E2}" srcOrd="0" destOrd="0" presId="urn:microsoft.com/office/officeart/2008/layout/LinedList"/>
    <dgm:cxn modelId="{656F2B9C-C003-43A0-9C66-1A8F593C852A}" srcId="{5D8E3608-EB49-4E16-A04B-583BC8B35F46}" destId="{133714A2-08A4-43AB-9A25-DBC1BFF8C74F}" srcOrd="0" destOrd="0" parTransId="{95F29BB2-1E89-4D3D-90FC-9388A0A38D98}" sibTransId="{4145DB83-10B9-4E42-9E03-7F99F22497E6}"/>
    <dgm:cxn modelId="{BB1CE1BD-E9D7-4BD0-9499-ADE6BCB01F13}" srcId="{5D8E3608-EB49-4E16-A04B-583BC8B35F46}" destId="{32DBE6A5-5808-402A-AA3E-81D6776375AF}" srcOrd="3" destOrd="0" parTransId="{90457B9A-C4F2-4DD1-A701-3E526BA76CFA}" sibTransId="{D4079FF7-DCD6-4DA3-8D4E-E644244BF117}"/>
    <dgm:cxn modelId="{7C4CCA99-9C58-4686-B9B9-9EACFFFB6492}" srcId="{5D8E3608-EB49-4E16-A04B-583BC8B35F46}" destId="{73DD3853-5EA1-4AC4-B191-78AF6407EB2F}" srcOrd="1" destOrd="0" parTransId="{F23243E0-6C86-487E-8B6A-8991A9277173}" sibTransId="{08CC253C-3F6D-4CD8-991B-E8163CDC7B35}"/>
    <dgm:cxn modelId="{020B398A-CBC8-44D5-9020-03BEEC819094}" type="presOf" srcId="{73DD3853-5EA1-4AC4-B191-78AF6407EB2F}" destId="{612FBCF3-20E9-4604-A8EA-C6B709DE54C8}" srcOrd="0" destOrd="0" presId="urn:microsoft.com/office/officeart/2008/layout/LinedList"/>
    <dgm:cxn modelId="{3102E0B1-2976-4D54-BB05-FC1F59EABB7A}" type="presOf" srcId="{32DBE6A5-5808-402A-AA3E-81D6776375AF}" destId="{151C056D-856C-44F4-8AEA-0071E60151FF}" srcOrd="0" destOrd="0" presId="urn:microsoft.com/office/officeart/2008/layout/LinedList"/>
    <dgm:cxn modelId="{8F90DA35-9C7C-448A-81C5-4AB530E5C9B6}" type="presParOf" srcId="{B56BF15E-3E5F-423A-BD93-B45F62C07ECE}" destId="{E845B5BF-1959-4DF2-8E4F-F57A976E5090}" srcOrd="0" destOrd="0" presId="urn:microsoft.com/office/officeart/2008/layout/LinedList"/>
    <dgm:cxn modelId="{1741D2AF-678F-4465-93A1-1DD7F2E52CA5}" type="presParOf" srcId="{B56BF15E-3E5F-423A-BD93-B45F62C07ECE}" destId="{D8DF7253-9946-4039-97F5-AB6A33279DCD}" srcOrd="1" destOrd="0" presId="urn:microsoft.com/office/officeart/2008/layout/LinedList"/>
    <dgm:cxn modelId="{E0BB47B3-77BB-431D-B265-56D5A635CECD}" type="presParOf" srcId="{D8DF7253-9946-4039-97F5-AB6A33279DCD}" destId="{6B43B9E9-D72D-45D2-8FE9-35F7BDC284E2}" srcOrd="0" destOrd="0" presId="urn:microsoft.com/office/officeart/2008/layout/LinedList"/>
    <dgm:cxn modelId="{6B5056D9-6C88-41A7-B1D0-E179B0F839A9}" type="presParOf" srcId="{D8DF7253-9946-4039-97F5-AB6A33279DCD}" destId="{679B6795-1C6C-4669-9226-0BAE20E03632}" srcOrd="1" destOrd="0" presId="urn:microsoft.com/office/officeart/2008/layout/LinedList"/>
    <dgm:cxn modelId="{202E5CBF-D4F9-4A14-AF70-A4DB1D39D08D}" type="presParOf" srcId="{B56BF15E-3E5F-423A-BD93-B45F62C07ECE}" destId="{6952A067-16F5-4729-887E-32035F7EFBEF}" srcOrd="2" destOrd="0" presId="urn:microsoft.com/office/officeart/2008/layout/LinedList"/>
    <dgm:cxn modelId="{A1A0667E-D50B-4641-8CDA-A44A5C4E2A8D}" type="presParOf" srcId="{B56BF15E-3E5F-423A-BD93-B45F62C07ECE}" destId="{D0B41EA7-F148-4D09-8259-09FB9BB294E5}" srcOrd="3" destOrd="0" presId="urn:microsoft.com/office/officeart/2008/layout/LinedList"/>
    <dgm:cxn modelId="{6E3CBD2B-B213-47EA-A180-62410271F4DE}" type="presParOf" srcId="{D0B41EA7-F148-4D09-8259-09FB9BB294E5}" destId="{612FBCF3-20E9-4604-A8EA-C6B709DE54C8}" srcOrd="0" destOrd="0" presId="urn:microsoft.com/office/officeart/2008/layout/LinedList"/>
    <dgm:cxn modelId="{9AFA2EA0-4F9D-4145-955F-F9203A1030D8}" type="presParOf" srcId="{D0B41EA7-F148-4D09-8259-09FB9BB294E5}" destId="{1ECA23C0-44BD-4E06-A6D8-607E497D51FC}" srcOrd="1" destOrd="0" presId="urn:microsoft.com/office/officeart/2008/layout/LinedList"/>
    <dgm:cxn modelId="{C91B8C97-0287-4313-8115-5C4DDB5E5D99}" type="presParOf" srcId="{B56BF15E-3E5F-423A-BD93-B45F62C07ECE}" destId="{00988FB1-967C-4E8F-B0FE-611BB0BFF433}" srcOrd="4" destOrd="0" presId="urn:microsoft.com/office/officeart/2008/layout/LinedList"/>
    <dgm:cxn modelId="{3207650A-5BA4-41EE-B501-D89202A766C0}" type="presParOf" srcId="{B56BF15E-3E5F-423A-BD93-B45F62C07ECE}" destId="{BEF81D66-925D-41F7-85D4-1330422F43D5}" srcOrd="5" destOrd="0" presId="urn:microsoft.com/office/officeart/2008/layout/LinedList"/>
    <dgm:cxn modelId="{B39C6B4A-24AB-4073-88B7-3FD8C2CC9DBC}" type="presParOf" srcId="{BEF81D66-925D-41F7-85D4-1330422F43D5}" destId="{01BD137C-7698-443B-9039-AD23C84D1CC4}" srcOrd="0" destOrd="0" presId="urn:microsoft.com/office/officeart/2008/layout/LinedList"/>
    <dgm:cxn modelId="{2310A6B9-1A99-4394-BC24-EDA05D02F9BB}" type="presParOf" srcId="{BEF81D66-925D-41F7-85D4-1330422F43D5}" destId="{21853FB9-4326-4930-8DA9-2E09D76C3026}" srcOrd="1" destOrd="0" presId="urn:microsoft.com/office/officeart/2008/layout/LinedList"/>
    <dgm:cxn modelId="{6B818EF7-1F26-47D5-8FF9-08D6F31B0BDC}" type="presParOf" srcId="{B56BF15E-3E5F-423A-BD93-B45F62C07ECE}" destId="{B88DEF7F-474C-4FCB-9F38-D129E3F86FAB}" srcOrd="6" destOrd="0" presId="urn:microsoft.com/office/officeart/2008/layout/LinedList"/>
    <dgm:cxn modelId="{1558ABE7-336E-4D85-86CC-3AD22695E72E}" type="presParOf" srcId="{B56BF15E-3E5F-423A-BD93-B45F62C07ECE}" destId="{9C48DDB2-CE16-4813-BC25-E580848A8776}" srcOrd="7" destOrd="0" presId="urn:microsoft.com/office/officeart/2008/layout/LinedList"/>
    <dgm:cxn modelId="{5226797A-8979-40D2-BCBC-5A2BB9D1FB16}" type="presParOf" srcId="{9C48DDB2-CE16-4813-BC25-E580848A8776}" destId="{151C056D-856C-44F4-8AEA-0071E60151FF}" srcOrd="0" destOrd="0" presId="urn:microsoft.com/office/officeart/2008/layout/LinedList"/>
    <dgm:cxn modelId="{394B1D31-9559-4D7C-B331-40E78B6410ED}" type="presParOf" srcId="{9C48DDB2-CE16-4813-BC25-E580848A8776}" destId="{1CB82729-4CC5-4F82-B60A-CC7DE3405BBA}" srcOrd="1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80EA63-715D-4092-B832-AA159747A5BD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B356C11-0357-47A8-8119-BBFB982D16CB}">
      <dgm:prSet custT="1"/>
      <dgm:spPr/>
      <dgm:t>
        <a:bodyPr/>
        <a:lstStyle/>
        <a:p>
          <a:r>
            <a:rPr lang="en-US" sz="1400" dirty="0">
              <a:latin typeface="Book Antiqua" pitchFamily="18" charset="0"/>
            </a:rPr>
            <a:t>* ALL COOK CUM HELPERS HAVE BANK ACCOUNTS.</a:t>
          </a:r>
          <a:endParaRPr lang="en-IN" sz="1400" dirty="0">
            <a:latin typeface="Book Antiqua" pitchFamily="18" charset="0"/>
          </a:endParaRPr>
        </a:p>
      </dgm:t>
    </dgm:pt>
    <dgm:pt modelId="{A2D24286-80C7-4747-98CC-E62B4ADC7477}" type="parTrans" cxnId="{58ABBD09-8022-4689-A374-C861B9B29FEC}">
      <dgm:prSet/>
      <dgm:spPr/>
      <dgm:t>
        <a:bodyPr/>
        <a:lstStyle/>
        <a:p>
          <a:endParaRPr lang="en-IN" sz="1600" dirty="0"/>
        </a:p>
      </dgm:t>
    </dgm:pt>
    <dgm:pt modelId="{887923FB-2AD2-4D2E-82DF-F98F5851F5A9}" type="sibTrans" cxnId="{58ABBD09-8022-4689-A374-C861B9B29FEC}">
      <dgm:prSet/>
      <dgm:spPr/>
      <dgm:t>
        <a:bodyPr/>
        <a:lstStyle/>
        <a:p>
          <a:endParaRPr lang="en-IN" sz="1600" dirty="0"/>
        </a:p>
      </dgm:t>
    </dgm:pt>
    <dgm:pt modelId="{2FE3BB17-7F5E-4E49-937A-1AEA5169BD1D}">
      <dgm:prSet custT="1"/>
      <dgm:spPr/>
      <dgm:t>
        <a:bodyPr/>
        <a:lstStyle/>
        <a:p>
          <a:r>
            <a:rPr lang="en-US" sz="1400" dirty="0">
              <a:latin typeface="Book Antiqua" pitchFamily="18" charset="0"/>
            </a:rPr>
            <a:t>* STATE GOVERNMENT IS PROVIDING MORE FUNDS THAN ITS MANDATORY SHARE IN COOKING COST (. Rs. </a:t>
          </a:r>
          <a:r>
            <a:rPr lang="en-US" sz="1400" dirty="0" smtClean="0">
              <a:latin typeface="Book Antiqua" pitchFamily="18" charset="0"/>
            </a:rPr>
            <a:t>1.63 </a:t>
          </a:r>
          <a:r>
            <a:rPr lang="en-US" sz="1400" dirty="0">
              <a:latin typeface="Book Antiqua" pitchFamily="18" charset="0"/>
            </a:rPr>
            <a:t>MORE IN PRIMARY AND Rs </a:t>
          </a:r>
          <a:r>
            <a:rPr lang="en-US" sz="1400" dirty="0" smtClean="0">
              <a:latin typeface="Book Antiqua" pitchFamily="18" charset="0"/>
            </a:rPr>
            <a:t>0.55 </a:t>
          </a:r>
          <a:r>
            <a:rPr lang="en-US" sz="1400" dirty="0">
              <a:latin typeface="Book Antiqua" pitchFamily="18" charset="0"/>
            </a:rPr>
            <a:t>MORE IN U.P.).</a:t>
          </a:r>
          <a:endParaRPr lang="en-IN" sz="1400" dirty="0">
            <a:latin typeface="Book Antiqua" pitchFamily="18" charset="0"/>
          </a:endParaRPr>
        </a:p>
      </dgm:t>
    </dgm:pt>
    <dgm:pt modelId="{95C0C445-8329-4086-A6AE-70B1278EBF18}" type="parTrans" cxnId="{458D58F7-A57D-4563-928C-0F37F59902FF}">
      <dgm:prSet/>
      <dgm:spPr/>
      <dgm:t>
        <a:bodyPr/>
        <a:lstStyle/>
        <a:p>
          <a:endParaRPr lang="en-IN" sz="1600" dirty="0"/>
        </a:p>
      </dgm:t>
    </dgm:pt>
    <dgm:pt modelId="{E2E00151-E7BA-4BBE-83D6-42346F3D396A}" type="sibTrans" cxnId="{458D58F7-A57D-4563-928C-0F37F59902FF}">
      <dgm:prSet/>
      <dgm:spPr/>
      <dgm:t>
        <a:bodyPr/>
        <a:lstStyle/>
        <a:p>
          <a:endParaRPr lang="en-IN" sz="1600" dirty="0"/>
        </a:p>
      </dgm:t>
    </dgm:pt>
    <dgm:pt modelId="{E20FE2B0-C1FB-44BA-B38D-077D6F2265B4}">
      <dgm:prSet custT="1"/>
      <dgm:spPr/>
      <dgm:t>
        <a:bodyPr/>
        <a:lstStyle/>
        <a:p>
          <a:r>
            <a:rPr lang="en-US" sz="1400" dirty="0">
              <a:latin typeface="Book Antiqua" pitchFamily="18" charset="0"/>
            </a:rPr>
            <a:t>*ALL PAYMENTS OF COOK CUM HELPERS, SHGS /MMS/  PTAS,  FOOD CORPORATION OF INDIA AND TRANSPORT CONTRACTOR  HAS BEEN  DONE THROUGH ECS.</a:t>
          </a:r>
          <a:endParaRPr lang="en-IN" sz="1400" dirty="0">
            <a:latin typeface="Book Antiqua" pitchFamily="18" charset="0"/>
          </a:endParaRPr>
        </a:p>
      </dgm:t>
    </dgm:pt>
    <dgm:pt modelId="{0CFC3345-6448-42D3-8DA1-81A4EFA472D8}" type="parTrans" cxnId="{325A07C2-3231-4C1E-9EB5-76039E43ECFC}">
      <dgm:prSet/>
      <dgm:spPr/>
      <dgm:t>
        <a:bodyPr/>
        <a:lstStyle/>
        <a:p>
          <a:endParaRPr lang="en-IN" sz="1600" dirty="0"/>
        </a:p>
      </dgm:t>
    </dgm:pt>
    <dgm:pt modelId="{D31CCB8B-F77A-4D03-806F-085C76A7C70A}" type="sibTrans" cxnId="{325A07C2-3231-4C1E-9EB5-76039E43ECFC}">
      <dgm:prSet/>
      <dgm:spPr/>
      <dgm:t>
        <a:bodyPr/>
        <a:lstStyle/>
        <a:p>
          <a:endParaRPr lang="en-IN" sz="1600" dirty="0"/>
        </a:p>
      </dgm:t>
    </dgm:pt>
    <dgm:pt modelId="{FB61A2E2-4480-408B-97A8-84C0D8988965}">
      <dgm:prSet custT="1"/>
      <dgm:spPr/>
      <dgm:t>
        <a:bodyPr/>
        <a:lstStyle/>
        <a:p>
          <a:endParaRPr lang="en-US" sz="1600" dirty="0"/>
        </a:p>
        <a:p>
          <a:r>
            <a:rPr lang="en-US" sz="1400" dirty="0">
              <a:latin typeface="Book Antiqua" pitchFamily="18" charset="0"/>
            </a:rPr>
            <a:t>MASTER TRAINING  GIVEN BY DIRECTORATE OF EDUCATION, GOA TO 695 COOK-CUM-HELPERS FROM 12 TALUKAS (BLOCK) OF THE STATE OF GOA IN ORDER TO SENSITIZE FOOD SAFETY, HYGIENE AND FOOD DISTRIBUTION.</a:t>
          </a:r>
          <a:endParaRPr lang="en-IN" sz="1400" dirty="0">
            <a:latin typeface="Book Antiqua" pitchFamily="18" charset="0"/>
          </a:endParaRPr>
        </a:p>
      </dgm:t>
    </dgm:pt>
    <dgm:pt modelId="{13FCEDE2-5842-413C-AEA0-A61B80D9430B}" type="parTrans" cxnId="{69F0886E-1308-494D-89A1-FFCE98488C26}">
      <dgm:prSet/>
      <dgm:spPr/>
      <dgm:t>
        <a:bodyPr/>
        <a:lstStyle/>
        <a:p>
          <a:endParaRPr lang="en-IN" sz="1600" dirty="0"/>
        </a:p>
      </dgm:t>
    </dgm:pt>
    <dgm:pt modelId="{7C3EB341-7F7A-459F-8F02-4B0E4AE5F202}" type="sibTrans" cxnId="{69F0886E-1308-494D-89A1-FFCE98488C26}">
      <dgm:prSet/>
      <dgm:spPr/>
      <dgm:t>
        <a:bodyPr/>
        <a:lstStyle/>
        <a:p>
          <a:endParaRPr lang="en-IN" sz="1600" dirty="0"/>
        </a:p>
      </dgm:t>
    </dgm:pt>
    <dgm:pt modelId="{5E31885B-A7FD-43FB-9650-D3951AA83E2C}">
      <dgm:prSet custT="1"/>
      <dgm:spPr/>
      <dgm:t>
        <a:bodyPr/>
        <a:lstStyle/>
        <a:p>
          <a:r>
            <a:rPr lang="en-US" sz="1400" dirty="0">
              <a:latin typeface="Book Antiqua" pitchFamily="18" charset="0"/>
            </a:rPr>
            <a:t>INTERACTIVE VOICE RESPONSE SYSTEM (IVRS) HAS BEEN IMPLEMENTED SUCCESSFULLY IN THE STATE OF GOA FROM 2017.</a:t>
          </a:r>
          <a:endParaRPr lang="en-IN" sz="1400" dirty="0">
            <a:latin typeface="Book Antiqua" pitchFamily="18" charset="0"/>
          </a:endParaRPr>
        </a:p>
      </dgm:t>
    </dgm:pt>
    <dgm:pt modelId="{DC5DAB6F-0A40-428F-960D-C03E28263BF3}" type="parTrans" cxnId="{21D8203A-38B9-4D9A-B933-69FFD3AFBDE3}">
      <dgm:prSet/>
      <dgm:spPr/>
      <dgm:t>
        <a:bodyPr/>
        <a:lstStyle/>
        <a:p>
          <a:endParaRPr lang="en-IN" sz="1600" dirty="0"/>
        </a:p>
      </dgm:t>
    </dgm:pt>
    <dgm:pt modelId="{700CD743-6A5F-4068-A471-720D04BA61E1}" type="sibTrans" cxnId="{21D8203A-38B9-4D9A-B933-69FFD3AFBDE3}">
      <dgm:prSet/>
      <dgm:spPr/>
      <dgm:t>
        <a:bodyPr/>
        <a:lstStyle/>
        <a:p>
          <a:endParaRPr lang="en-IN" sz="1600" dirty="0"/>
        </a:p>
      </dgm:t>
    </dgm:pt>
    <dgm:pt modelId="{E514B1B7-02DD-4E1B-A8BE-A42CA6D67E7E}" type="pres">
      <dgm:prSet presAssocID="{D480EA63-715D-4092-B832-AA159747A5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716714-2489-4356-90F7-07FC1187C729}" type="pres">
      <dgm:prSet presAssocID="{D480EA63-715D-4092-B832-AA159747A5BD}" presName="fgShape" presStyleLbl="fgShp" presStyleIdx="0" presStyleCnt="1" custLinFactNeighborX="-322" custLinFactNeighborY="31607"/>
      <dgm:spPr/>
    </dgm:pt>
    <dgm:pt modelId="{704DFD86-A1A6-4FC4-A051-8B7886F474A1}" type="pres">
      <dgm:prSet presAssocID="{D480EA63-715D-4092-B832-AA159747A5BD}" presName="linComp" presStyleCnt="0"/>
      <dgm:spPr/>
    </dgm:pt>
    <dgm:pt modelId="{6D8CF975-5293-4ACB-B8BC-E260A7EEF942}" type="pres">
      <dgm:prSet presAssocID="{DB356C11-0357-47A8-8119-BBFB982D16CB}" presName="compNode" presStyleCnt="0"/>
      <dgm:spPr/>
    </dgm:pt>
    <dgm:pt modelId="{047EE092-4C76-4E05-B0C5-2F7E873805D4}" type="pres">
      <dgm:prSet presAssocID="{DB356C11-0357-47A8-8119-BBFB982D16CB}" presName="bkgdShape" presStyleLbl="node1" presStyleIdx="0" presStyleCnt="5"/>
      <dgm:spPr/>
      <dgm:t>
        <a:bodyPr/>
        <a:lstStyle/>
        <a:p>
          <a:endParaRPr lang="en-US"/>
        </a:p>
      </dgm:t>
    </dgm:pt>
    <dgm:pt modelId="{48DAFAE2-6255-4CF8-A47B-9C6E24A2EA08}" type="pres">
      <dgm:prSet presAssocID="{DB356C11-0357-47A8-8119-BBFB982D16CB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248D9-AB79-4E3A-99DC-CD1283C15C15}" type="pres">
      <dgm:prSet presAssocID="{DB356C11-0357-47A8-8119-BBFB982D16CB}" presName="invisiNode" presStyleLbl="node1" presStyleIdx="0" presStyleCnt="5"/>
      <dgm:spPr/>
    </dgm:pt>
    <dgm:pt modelId="{57A2E3FD-5C8B-4628-B78B-CB4CA7128380}" type="pres">
      <dgm:prSet presAssocID="{DB356C11-0357-47A8-8119-BBFB982D16CB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4EDD8ABE-FDA0-4915-91BD-71A9A4449C07}" type="pres">
      <dgm:prSet presAssocID="{887923FB-2AD2-4D2E-82DF-F98F5851F5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90EFD8B-8852-4357-9346-E692CC281162}" type="pres">
      <dgm:prSet presAssocID="{2FE3BB17-7F5E-4E49-937A-1AEA5169BD1D}" presName="compNode" presStyleCnt="0"/>
      <dgm:spPr/>
    </dgm:pt>
    <dgm:pt modelId="{4BEBE723-C240-44B7-97E8-924DF6C1E57E}" type="pres">
      <dgm:prSet presAssocID="{2FE3BB17-7F5E-4E49-937A-1AEA5169BD1D}" presName="bkgdShape" presStyleLbl="node1" presStyleIdx="1" presStyleCnt="5"/>
      <dgm:spPr/>
      <dgm:t>
        <a:bodyPr/>
        <a:lstStyle/>
        <a:p>
          <a:endParaRPr lang="en-US"/>
        </a:p>
      </dgm:t>
    </dgm:pt>
    <dgm:pt modelId="{D5CDB878-9B23-4078-86B7-EBB0798CD57A}" type="pres">
      <dgm:prSet presAssocID="{2FE3BB17-7F5E-4E49-937A-1AEA5169BD1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B2062-B626-49C9-BF5C-BA4BC30011C8}" type="pres">
      <dgm:prSet presAssocID="{2FE3BB17-7F5E-4E49-937A-1AEA5169BD1D}" presName="invisiNode" presStyleLbl="node1" presStyleIdx="1" presStyleCnt="5"/>
      <dgm:spPr/>
    </dgm:pt>
    <dgm:pt modelId="{0DA3EFAB-DCD0-4192-9B07-1F7CF993C031}" type="pres">
      <dgm:prSet presAssocID="{2FE3BB17-7F5E-4E49-937A-1AEA5169BD1D}" presName="imagNod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36000" r="-36000"/>
          </a:stretch>
        </a:blipFill>
      </dgm:spPr>
    </dgm:pt>
    <dgm:pt modelId="{7D6DF11A-DC3E-40AB-8783-379554A2F027}" type="pres">
      <dgm:prSet presAssocID="{E2E00151-E7BA-4BBE-83D6-42346F3D396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CE0F76-9BB0-4932-BB1C-DD8E4C195DA8}" type="pres">
      <dgm:prSet presAssocID="{E20FE2B0-C1FB-44BA-B38D-077D6F2265B4}" presName="compNode" presStyleCnt="0"/>
      <dgm:spPr/>
    </dgm:pt>
    <dgm:pt modelId="{A05FB6AD-25DE-43E2-BBFE-7B98FADC4F09}" type="pres">
      <dgm:prSet presAssocID="{E20FE2B0-C1FB-44BA-B38D-077D6F2265B4}" presName="bkgdShape" presStyleLbl="node1" presStyleIdx="2" presStyleCnt="5"/>
      <dgm:spPr/>
      <dgm:t>
        <a:bodyPr/>
        <a:lstStyle/>
        <a:p>
          <a:endParaRPr lang="en-US"/>
        </a:p>
      </dgm:t>
    </dgm:pt>
    <dgm:pt modelId="{C152F198-DA2D-4D75-A228-AC41FB80AA03}" type="pres">
      <dgm:prSet presAssocID="{E20FE2B0-C1FB-44BA-B38D-077D6F2265B4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B2DEE-CAAD-453B-979E-E1FADF0610B0}" type="pres">
      <dgm:prSet presAssocID="{E20FE2B0-C1FB-44BA-B38D-077D6F2265B4}" presName="invisiNode" presStyleLbl="node1" presStyleIdx="2" presStyleCnt="5"/>
      <dgm:spPr/>
    </dgm:pt>
    <dgm:pt modelId="{7DDF22D5-61F9-4E7C-8569-8C0DFAC06128}" type="pres">
      <dgm:prSet presAssocID="{E20FE2B0-C1FB-44BA-B38D-077D6F2265B4}" presName="imagNod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8BB9864E-F87C-4D5E-B664-FA944B00BE90}" type="pres">
      <dgm:prSet presAssocID="{D31CCB8B-F77A-4D03-806F-085C76A7C70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B211A5-C0F6-4F89-9746-ED71FA8AF896}" type="pres">
      <dgm:prSet presAssocID="{FB61A2E2-4480-408B-97A8-84C0D8988965}" presName="compNode" presStyleCnt="0"/>
      <dgm:spPr/>
    </dgm:pt>
    <dgm:pt modelId="{B90ED79D-F3EE-41EA-9768-9645C30C83E1}" type="pres">
      <dgm:prSet presAssocID="{FB61A2E2-4480-408B-97A8-84C0D8988965}" presName="bkgdShape" presStyleLbl="node1" presStyleIdx="3" presStyleCnt="5"/>
      <dgm:spPr/>
      <dgm:t>
        <a:bodyPr/>
        <a:lstStyle/>
        <a:p>
          <a:endParaRPr lang="en-US"/>
        </a:p>
      </dgm:t>
    </dgm:pt>
    <dgm:pt modelId="{4C927EF9-AE10-4269-9B5F-E028B6563E6C}" type="pres">
      <dgm:prSet presAssocID="{FB61A2E2-4480-408B-97A8-84C0D8988965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E82AE-2D52-4767-BEB8-DE6E93E2899E}" type="pres">
      <dgm:prSet presAssocID="{FB61A2E2-4480-408B-97A8-84C0D8988965}" presName="invisiNode" presStyleLbl="node1" presStyleIdx="3" presStyleCnt="5"/>
      <dgm:spPr/>
    </dgm:pt>
    <dgm:pt modelId="{4F84705F-E316-4F4C-9423-5ECE73A95D69}" type="pres">
      <dgm:prSet presAssocID="{FB61A2E2-4480-408B-97A8-84C0D8988965}" presName="imagNode" presStyleLbl="fgImgPlace1" presStyleIdx="3" presStyleCnt="5" custLinFactNeighborX="1639" custLinFactNeighborY="-12240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06AD91F7-7A51-4F97-A3EC-F66B955DC3BE}" type="pres">
      <dgm:prSet presAssocID="{7C3EB341-7F7A-459F-8F02-4B0E4AE5F20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01AEEBF-55DA-4238-A8B2-88EA699B0B88}" type="pres">
      <dgm:prSet presAssocID="{5E31885B-A7FD-43FB-9650-D3951AA83E2C}" presName="compNode" presStyleCnt="0"/>
      <dgm:spPr/>
    </dgm:pt>
    <dgm:pt modelId="{9C426C5C-4292-443F-BA76-0FC34F53D11F}" type="pres">
      <dgm:prSet presAssocID="{5E31885B-A7FD-43FB-9650-D3951AA83E2C}" presName="bkgdShape" presStyleLbl="node1" presStyleIdx="4" presStyleCnt="5"/>
      <dgm:spPr/>
      <dgm:t>
        <a:bodyPr/>
        <a:lstStyle/>
        <a:p>
          <a:endParaRPr lang="en-US"/>
        </a:p>
      </dgm:t>
    </dgm:pt>
    <dgm:pt modelId="{4EEAA447-1D3E-42C9-8119-7B7B94466860}" type="pres">
      <dgm:prSet presAssocID="{5E31885B-A7FD-43FB-9650-D3951AA83E2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149ED-5995-460F-93BF-EB72B9E0799B}" type="pres">
      <dgm:prSet presAssocID="{5E31885B-A7FD-43FB-9650-D3951AA83E2C}" presName="invisiNode" presStyleLbl="node1" presStyleIdx="4" presStyleCnt="5"/>
      <dgm:spPr/>
    </dgm:pt>
    <dgm:pt modelId="{DCE66A40-278C-46EA-8EB2-6D47AE4CD681}" type="pres">
      <dgm:prSet presAssocID="{5E31885B-A7FD-43FB-9650-D3951AA83E2C}" presName="imagNod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</dgm:ptLst>
  <dgm:cxnLst>
    <dgm:cxn modelId="{06D24EC9-5E5A-47B1-B6C4-66A33811FA01}" type="presOf" srcId="{DB356C11-0357-47A8-8119-BBFB982D16CB}" destId="{047EE092-4C76-4E05-B0C5-2F7E873805D4}" srcOrd="0" destOrd="0" presId="urn:microsoft.com/office/officeart/2005/8/layout/hList7#1"/>
    <dgm:cxn modelId="{219BE848-6BB1-4127-8E8F-1C43544BB14A}" type="presOf" srcId="{D480EA63-715D-4092-B832-AA159747A5BD}" destId="{E514B1B7-02DD-4E1B-A8BE-A42CA6D67E7E}" srcOrd="0" destOrd="0" presId="urn:microsoft.com/office/officeart/2005/8/layout/hList7#1"/>
    <dgm:cxn modelId="{9D0A6581-CACA-4766-9BF5-D2CD0179BE1C}" type="presOf" srcId="{FB61A2E2-4480-408B-97A8-84C0D8988965}" destId="{B90ED79D-F3EE-41EA-9768-9645C30C83E1}" srcOrd="0" destOrd="0" presId="urn:microsoft.com/office/officeart/2005/8/layout/hList7#1"/>
    <dgm:cxn modelId="{69F0886E-1308-494D-89A1-FFCE98488C26}" srcId="{D480EA63-715D-4092-B832-AA159747A5BD}" destId="{FB61A2E2-4480-408B-97A8-84C0D8988965}" srcOrd="3" destOrd="0" parTransId="{13FCEDE2-5842-413C-AEA0-A61B80D9430B}" sibTransId="{7C3EB341-7F7A-459F-8F02-4B0E4AE5F202}"/>
    <dgm:cxn modelId="{4425F1D3-9152-4386-80F5-46F6A2844C46}" type="presOf" srcId="{E20FE2B0-C1FB-44BA-B38D-077D6F2265B4}" destId="{A05FB6AD-25DE-43E2-BBFE-7B98FADC4F09}" srcOrd="0" destOrd="0" presId="urn:microsoft.com/office/officeart/2005/8/layout/hList7#1"/>
    <dgm:cxn modelId="{0F3E22A0-5FE5-4954-9758-CCDA0ED61EE4}" type="presOf" srcId="{5E31885B-A7FD-43FB-9650-D3951AA83E2C}" destId="{9C426C5C-4292-443F-BA76-0FC34F53D11F}" srcOrd="0" destOrd="0" presId="urn:microsoft.com/office/officeart/2005/8/layout/hList7#1"/>
    <dgm:cxn modelId="{325A07C2-3231-4C1E-9EB5-76039E43ECFC}" srcId="{D480EA63-715D-4092-B832-AA159747A5BD}" destId="{E20FE2B0-C1FB-44BA-B38D-077D6F2265B4}" srcOrd="2" destOrd="0" parTransId="{0CFC3345-6448-42D3-8DA1-81A4EFA472D8}" sibTransId="{D31CCB8B-F77A-4D03-806F-085C76A7C70A}"/>
    <dgm:cxn modelId="{DAE4DCE5-7D92-48A6-87E3-76F19FF74437}" type="presOf" srcId="{2FE3BB17-7F5E-4E49-937A-1AEA5169BD1D}" destId="{4BEBE723-C240-44B7-97E8-924DF6C1E57E}" srcOrd="0" destOrd="0" presId="urn:microsoft.com/office/officeart/2005/8/layout/hList7#1"/>
    <dgm:cxn modelId="{1720CC6C-3858-4820-B4C1-B2771DC3FC4A}" type="presOf" srcId="{7C3EB341-7F7A-459F-8F02-4B0E4AE5F202}" destId="{06AD91F7-7A51-4F97-A3EC-F66B955DC3BE}" srcOrd="0" destOrd="0" presId="urn:microsoft.com/office/officeart/2005/8/layout/hList7#1"/>
    <dgm:cxn modelId="{AA8A65AD-6C63-4C5C-9A29-7C596056F764}" type="presOf" srcId="{FB61A2E2-4480-408B-97A8-84C0D8988965}" destId="{4C927EF9-AE10-4269-9B5F-E028B6563E6C}" srcOrd="1" destOrd="0" presId="urn:microsoft.com/office/officeart/2005/8/layout/hList7#1"/>
    <dgm:cxn modelId="{AAED8BAE-BE08-4DEE-ACAB-BDB7224B982B}" type="presOf" srcId="{E20FE2B0-C1FB-44BA-B38D-077D6F2265B4}" destId="{C152F198-DA2D-4D75-A228-AC41FB80AA03}" srcOrd="1" destOrd="0" presId="urn:microsoft.com/office/officeart/2005/8/layout/hList7#1"/>
    <dgm:cxn modelId="{70ED705B-5508-4A1B-9D5D-1B1E5E11E0DB}" type="presOf" srcId="{2FE3BB17-7F5E-4E49-937A-1AEA5169BD1D}" destId="{D5CDB878-9B23-4078-86B7-EBB0798CD57A}" srcOrd="1" destOrd="0" presId="urn:microsoft.com/office/officeart/2005/8/layout/hList7#1"/>
    <dgm:cxn modelId="{58ABBD09-8022-4689-A374-C861B9B29FEC}" srcId="{D480EA63-715D-4092-B832-AA159747A5BD}" destId="{DB356C11-0357-47A8-8119-BBFB982D16CB}" srcOrd="0" destOrd="0" parTransId="{A2D24286-80C7-4747-98CC-E62B4ADC7477}" sibTransId="{887923FB-2AD2-4D2E-82DF-F98F5851F5A9}"/>
    <dgm:cxn modelId="{21D8203A-38B9-4D9A-B933-69FFD3AFBDE3}" srcId="{D480EA63-715D-4092-B832-AA159747A5BD}" destId="{5E31885B-A7FD-43FB-9650-D3951AA83E2C}" srcOrd="4" destOrd="0" parTransId="{DC5DAB6F-0A40-428F-960D-C03E28263BF3}" sibTransId="{700CD743-6A5F-4068-A471-720D04BA61E1}"/>
    <dgm:cxn modelId="{FB645DCB-39DD-4B04-8D39-B1A0CE9B999C}" type="presOf" srcId="{5E31885B-A7FD-43FB-9650-D3951AA83E2C}" destId="{4EEAA447-1D3E-42C9-8119-7B7B94466860}" srcOrd="1" destOrd="0" presId="urn:microsoft.com/office/officeart/2005/8/layout/hList7#1"/>
    <dgm:cxn modelId="{EA5ED3FB-CDF1-4E44-A48F-9BBFA0A77018}" type="presOf" srcId="{E2E00151-E7BA-4BBE-83D6-42346F3D396A}" destId="{7D6DF11A-DC3E-40AB-8783-379554A2F027}" srcOrd="0" destOrd="0" presId="urn:microsoft.com/office/officeart/2005/8/layout/hList7#1"/>
    <dgm:cxn modelId="{458D58F7-A57D-4563-928C-0F37F59902FF}" srcId="{D480EA63-715D-4092-B832-AA159747A5BD}" destId="{2FE3BB17-7F5E-4E49-937A-1AEA5169BD1D}" srcOrd="1" destOrd="0" parTransId="{95C0C445-8329-4086-A6AE-70B1278EBF18}" sibTransId="{E2E00151-E7BA-4BBE-83D6-42346F3D396A}"/>
    <dgm:cxn modelId="{1F1CD431-19EE-4657-A1CE-88D59E5DADE4}" type="presOf" srcId="{887923FB-2AD2-4D2E-82DF-F98F5851F5A9}" destId="{4EDD8ABE-FDA0-4915-91BD-71A9A4449C07}" srcOrd="0" destOrd="0" presId="urn:microsoft.com/office/officeart/2005/8/layout/hList7#1"/>
    <dgm:cxn modelId="{653E6DDE-757F-402C-AA45-73E7A1B7B67F}" type="presOf" srcId="{DB356C11-0357-47A8-8119-BBFB982D16CB}" destId="{48DAFAE2-6255-4CF8-A47B-9C6E24A2EA08}" srcOrd="1" destOrd="0" presId="urn:microsoft.com/office/officeart/2005/8/layout/hList7#1"/>
    <dgm:cxn modelId="{9189E46E-CEE8-4767-858F-E9351F665B53}" type="presOf" srcId="{D31CCB8B-F77A-4D03-806F-085C76A7C70A}" destId="{8BB9864E-F87C-4D5E-B664-FA944B00BE90}" srcOrd="0" destOrd="0" presId="urn:microsoft.com/office/officeart/2005/8/layout/hList7#1"/>
    <dgm:cxn modelId="{F18D5E6E-689A-4EA4-8E0C-C34A157D2994}" type="presParOf" srcId="{E514B1B7-02DD-4E1B-A8BE-A42CA6D67E7E}" destId="{16716714-2489-4356-90F7-07FC1187C729}" srcOrd="0" destOrd="0" presId="urn:microsoft.com/office/officeart/2005/8/layout/hList7#1"/>
    <dgm:cxn modelId="{6DB995AA-EE35-4A1E-8057-2A815B3C91C1}" type="presParOf" srcId="{E514B1B7-02DD-4E1B-A8BE-A42CA6D67E7E}" destId="{704DFD86-A1A6-4FC4-A051-8B7886F474A1}" srcOrd="1" destOrd="0" presId="urn:microsoft.com/office/officeart/2005/8/layout/hList7#1"/>
    <dgm:cxn modelId="{45AD59BB-7CE2-4D06-BC30-6A0C86998B93}" type="presParOf" srcId="{704DFD86-A1A6-4FC4-A051-8B7886F474A1}" destId="{6D8CF975-5293-4ACB-B8BC-E260A7EEF942}" srcOrd="0" destOrd="0" presId="urn:microsoft.com/office/officeart/2005/8/layout/hList7#1"/>
    <dgm:cxn modelId="{D54731BD-03B6-4795-8BFD-716A3154F32D}" type="presParOf" srcId="{6D8CF975-5293-4ACB-B8BC-E260A7EEF942}" destId="{047EE092-4C76-4E05-B0C5-2F7E873805D4}" srcOrd="0" destOrd="0" presId="urn:microsoft.com/office/officeart/2005/8/layout/hList7#1"/>
    <dgm:cxn modelId="{A6AF6B24-7110-4A85-A0C4-CC1589466FFF}" type="presParOf" srcId="{6D8CF975-5293-4ACB-B8BC-E260A7EEF942}" destId="{48DAFAE2-6255-4CF8-A47B-9C6E24A2EA08}" srcOrd="1" destOrd="0" presId="urn:microsoft.com/office/officeart/2005/8/layout/hList7#1"/>
    <dgm:cxn modelId="{B1FB6997-12CA-497F-A0B0-B710D792025F}" type="presParOf" srcId="{6D8CF975-5293-4ACB-B8BC-E260A7EEF942}" destId="{799248D9-AB79-4E3A-99DC-CD1283C15C15}" srcOrd="2" destOrd="0" presId="urn:microsoft.com/office/officeart/2005/8/layout/hList7#1"/>
    <dgm:cxn modelId="{20269834-3E23-423D-8750-8E80A0C69483}" type="presParOf" srcId="{6D8CF975-5293-4ACB-B8BC-E260A7EEF942}" destId="{57A2E3FD-5C8B-4628-B78B-CB4CA7128380}" srcOrd="3" destOrd="0" presId="urn:microsoft.com/office/officeart/2005/8/layout/hList7#1"/>
    <dgm:cxn modelId="{D433AD75-2009-4101-BFDA-63BB6F4CA71C}" type="presParOf" srcId="{704DFD86-A1A6-4FC4-A051-8B7886F474A1}" destId="{4EDD8ABE-FDA0-4915-91BD-71A9A4449C07}" srcOrd="1" destOrd="0" presId="urn:microsoft.com/office/officeart/2005/8/layout/hList7#1"/>
    <dgm:cxn modelId="{49E91890-06B5-4852-B42E-8D363341A097}" type="presParOf" srcId="{704DFD86-A1A6-4FC4-A051-8B7886F474A1}" destId="{A90EFD8B-8852-4357-9346-E692CC281162}" srcOrd="2" destOrd="0" presId="urn:microsoft.com/office/officeart/2005/8/layout/hList7#1"/>
    <dgm:cxn modelId="{AFBBF708-5FFB-40F9-B099-D48694484295}" type="presParOf" srcId="{A90EFD8B-8852-4357-9346-E692CC281162}" destId="{4BEBE723-C240-44B7-97E8-924DF6C1E57E}" srcOrd="0" destOrd="0" presId="urn:microsoft.com/office/officeart/2005/8/layout/hList7#1"/>
    <dgm:cxn modelId="{03E0524A-1AAB-48EE-97A2-11C9457BE22F}" type="presParOf" srcId="{A90EFD8B-8852-4357-9346-E692CC281162}" destId="{D5CDB878-9B23-4078-86B7-EBB0798CD57A}" srcOrd="1" destOrd="0" presId="urn:microsoft.com/office/officeart/2005/8/layout/hList7#1"/>
    <dgm:cxn modelId="{D94AC536-34C3-4E14-BDB3-00D9C9F9CE36}" type="presParOf" srcId="{A90EFD8B-8852-4357-9346-E692CC281162}" destId="{536B2062-B626-49C9-BF5C-BA4BC30011C8}" srcOrd="2" destOrd="0" presId="urn:microsoft.com/office/officeart/2005/8/layout/hList7#1"/>
    <dgm:cxn modelId="{52CBA0FE-0649-468A-8F95-6DEE932F89AF}" type="presParOf" srcId="{A90EFD8B-8852-4357-9346-E692CC281162}" destId="{0DA3EFAB-DCD0-4192-9B07-1F7CF993C031}" srcOrd="3" destOrd="0" presId="urn:microsoft.com/office/officeart/2005/8/layout/hList7#1"/>
    <dgm:cxn modelId="{3C33137F-2366-454E-9C66-AF7D6F0E4F9C}" type="presParOf" srcId="{704DFD86-A1A6-4FC4-A051-8B7886F474A1}" destId="{7D6DF11A-DC3E-40AB-8783-379554A2F027}" srcOrd="3" destOrd="0" presId="urn:microsoft.com/office/officeart/2005/8/layout/hList7#1"/>
    <dgm:cxn modelId="{6BF933EB-ECA9-4AE5-8FCA-65B3AD3C5192}" type="presParOf" srcId="{704DFD86-A1A6-4FC4-A051-8B7886F474A1}" destId="{65CE0F76-9BB0-4932-BB1C-DD8E4C195DA8}" srcOrd="4" destOrd="0" presId="urn:microsoft.com/office/officeart/2005/8/layout/hList7#1"/>
    <dgm:cxn modelId="{C14E6E26-DC79-4EF4-AF8F-AD158DDCFA0D}" type="presParOf" srcId="{65CE0F76-9BB0-4932-BB1C-DD8E4C195DA8}" destId="{A05FB6AD-25DE-43E2-BBFE-7B98FADC4F09}" srcOrd="0" destOrd="0" presId="urn:microsoft.com/office/officeart/2005/8/layout/hList7#1"/>
    <dgm:cxn modelId="{2D1EA4EC-C2B1-407E-880B-6E8B2F13D5D3}" type="presParOf" srcId="{65CE0F76-9BB0-4932-BB1C-DD8E4C195DA8}" destId="{C152F198-DA2D-4D75-A228-AC41FB80AA03}" srcOrd="1" destOrd="0" presId="urn:microsoft.com/office/officeart/2005/8/layout/hList7#1"/>
    <dgm:cxn modelId="{7A093E2A-F791-432B-ABD5-CDDB3584BD1B}" type="presParOf" srcId="{65CE0F76-9BB0-4932-BB1C-DD8E4C195DA8}" destId="{55DB2DEE-CAAD-453B-979E-E1FADF0610B0}" srcOrd="2" destOrd="0" presId="urn:microsoft.com/office/officeart/2005/8/layout/hList7#1"/>
    <dgm:cxn modelId="{79635023-5FBC-49F6-8AFF-43A981D014D5}" type="presParOf" srcId="{65CE0F76-9BB0-4932-BB1C-DD8E4C195DA8}" destId="{7DDF22D5-61F9-4E7C-8569-8C0DFAC06128}" srcOrd="3" destOrd="0" presId="urn:microsoft.com/office/officeart/2005/8/layout/hList7#1"/>
    <dgm:cxn modelId="{755DD2B8-A230-4B34-83B9-D1BDC2F8EF7B}" type="presParOf" srcId="{704DFD86-A1A6-4FC4-A051-8B7886F474A1}" destId="{8BB9864E-F87C-4D5E-B664-FA944B00BE90}" srcOrd="5" destOrd="0" presId="urn:microsoft.com/office/officeart/2005/8/layout/hList7#1"/>
    <dgm:cxn modelId="{20FE143C-5EBC-422C-829C-2199CEF9E470}" type="presParOf" srcId="{704DFD86-A1A6-4FC4-A051-8B7886F474A1}" destId="{10B211A5-C0F6-4F89-9746-ED71FA8AF896}" srcOrd="6" destOrd="0" presId="urn:microsoft.com/office/officeart/2005/8/layout/hList7#1"/>
    <dgm:cxn modelId="{C9C44886-32EA-479F-AE18-B2411B464A73}" type="presParOf" srcId="{10B211A5-C0F6-4F89-9746-ED71FA8AF896}" destId="{B90ED79D-F3EE-41EA-9768-9645C30C83E1}" srcOrd="0" destOrd="0" presId="urn:microsoft.com/office/officeart/2005/8/layout/hList7#1"/>
    <dgm:cxn modelId="{82BA88CB-A9A2-4E87-BFC3-F638A0E6CB31}" type="presParOf" srcId="{10B211A5-C0F6-4F89-9746-ED71FA8AF896}" destId="{4C927EF9-AE10-4269-9B5F-E028B6563E6C}" srcOrd="1" destOrd="0" presId="urn:microsoft.com/office/officeart/2005/8/layout/hList7#1"/>
    <dgm:cxn modelId="{224F1206-69BA-4529-B936-6F982BE99B8B}" type="presParOf" srcId="{10B211A5-C0F6-4F89-9746-ED71FA8AF896}" destId="{4FFE82AE-2D52-4767-BEB8-DE6E93E2899E}" srcOrd="2" destOrd="0" presId="urn:microsoft.com/office/officeart/2005/8/layout/hList7#1"/>
    <dgm:cxn modelId="{8C386856-C3C2-43F2-96F0-FEAD1CA20718}" type="presParOf" srcId="{10B211A5-C0F6-4F89-9746-ED71FA8AF896}" destId="{4F84705F-E316-4F4C-9423-5ECE73A95D69}" srcOrd="3" destOrd="0" presId="urn:microsoft.com/office/officeart/2005/8/layout/hList7#1"/>
    <dgm:cxn modelId="{F1044DB1-DE4F-4D65-A7D0-9B0B117644B3}" type="presParOf" srcId="{704DFD86-A1A6-4FC4-A051-8B7886F474A1}" destId="{06AD91F7-7A51-4F97-A3EC-F66B955DC3BE}" srcOrd="7" destOrd="0" presId="urn:microsoft.com/office/officeart/2005/8/layout/hList7#1"/>
    <dgm:cxn modelId="{E9C2C8A2-D29B-49F7-981C-90F4511D1020}" type="presParOf" srcId="{704DFD86-A1A6-4FC4-A051-8B7886F474A1}" destId="{301AEEBF-55DA-4238-A8B2-88EA699B0B88}" srcOrd="8" destOrd="0" presId="urn:microsoft.com/office/officeart/2005/8/layout/hList7#1"/>
    <dgm:cxn modelId="{11DD0D67-A67D-470D-9E2E-0058B277219A}" type="presParOf" srcId="{301AEEBF-55DA-4238-A8B2-88EA699B0B88}" destId="{9C426C5C-4292-443F-BA76-0FC34F53D11F}" srcOrd="0" destOrd="0" presId="urn:microsoft.com/office/officeart/2005/8/layout/hList7#1"/>
    <dgm:cxn modelId="{6EBC9C26-7680-4437-9C78-C5DA26E51385}" type="presParOf" srcId="{301AEEBF-55DA-4238-A8B2-88EA699B0B88}" destId="{4EEAA447-1D3E-42C9-8119-7B7B94466860}" srcOrd="1" destOrd="0" presId="urn:microsoft.com/office/officeart/2005/8/layout/hList7#1"/>
    <dgm:cxn modelId="{BBBF9495-19A4-4D61-A81D-F5CFCA746F3D}" type="presParOf" srcId="{301AEEBF-55DA-4238-A8B2-88EA699B0B88}" destId="{066149ED-5995-460F-93BF-EB72B9E0799B}" srcOrd="2" destOrd="0" presId="urn:microsoft.com/office/officeart/2005/8/layout/hList7#1"/>
    <dgm:cxn modelId="{BFC24220-FD85-457A-BEE4-C818EDD08F3A}" type="presParOf" srcId="{301AEEBF-55DA-4238-A8B2-88EA699B0B88}" destId="{DCE66A40-278C-46EA-8EB2-6D47AE4CD681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BDA9C-3883-4C5C-BA78-A20166C2176D}">
      <dsp:nvSpPr>
        <dsp:cNvPr id="0" name=""/>
        <dsp:cNvSpPr/>
      </dsp:nvSpPr>
      <dsp:spPr>
        <a:xfrm>
          <a:off x="0" y="26428"/>
          <a:ext cx="10515600" cy="11261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 Antiqua" pitchFamily="18" charset="0"/>
            </a:rPr>
            <a:t>PRIOR TO 2003, IN THE STATE OF GOA, 3 KGS OF RICE WAS DISTRIBUTED TO PRIMARY STUDENTS UNDER MID DAY MEAL SCHEME.</a:t>
          </a:r>
          <a:endParaRPr lang="en-IN" sz="2000" kern="1200" dirty="0">
            <a:latin typeface="Book Antiqua" pitchFamily="18" charset="0"/>
          </a:endParaRPr>
        </a:p>
      </dsp:txBody>
      <dsp:txXfrm>
        <a:off x="54973" y="81401"/>
        <a:ext cx="10405654" cy="1016179"/>
      </dsp:txXfrm>
    </dsp:sp>
    <dsp:sp modelId="{32835F3C-FB9A-4230-A57A-2696E09764B8}">
      <dsp:nvSpPr>
        <dsp:cNvPr id="0" name=""/>
        <dsp:cNvSpPr/>
      </dsp:nvSpPr>
      <dsp:spPr>
        <a:xfrm>
          <a:off x="0" y="1210153"/>
          <a:ext cx="10515600" cy="11261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 Antiqua" pitchFamily="18" charset="0"/>
            </a:rPr>
            <a:t>IN 2003-04, KACHORI, LADOOS, CHAKLI, SHANKAR PALI, BISCUITS, ETC. WERE DISTRIBUTED. </a:t>
          </a:r>
          <a:endParaRPr lang="en-IN" sz="2000" kern="1200" dirty="0">
            <a:latin typeface="Book Antiqua" pitchFamily="18" charset="0"/>
          </a:endParaRPr>
        </a:p>
      </dsp:txBody>
      <dsp:txXfrm>
        <a:off x="54973" y="1265126"/>
        <a:ext cx="10405654" cy="1016179"/>
      </dsp:txXfrm>
    </dsp:sp>
    <dsp:sp modelId="{6BDF6CB1-98A4-41A3-A50B-5F18493A0078}">
      <dsp:nvSpPr>
        <dsp:cNvPr id="0" name=""/>
        <dsp:cNvSpPr/>
      </dsp:nvSpPr>
      <dsp:spPr>
        <a:xfrm>
          <a:off x="0" y="2393878"/>
          <a:ext cx="10515600" cy="11261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Book Antiqua" pitchFamily="18" charset="0"/>
            </a:rPr>
            <a:t>IN 2005-06, ITEMS SUCH AS </a:t>
          </a:r>
          <a:r>
            <a:rPr lang="en-US" sz="2000" kern="1200" dirty="0">
              <a:latin typeface="Book Antiqua" pitchFamily="18" charset="0"/>
            </a:rPr>
            <a:t>BHAJI PAO, VEGETABLE PULAO, SHIRA, POHA, UPMA &amp; MOONG BHAJI PAO WERE SERVED .</a:t>
          </a:r>
          <a:endParaRPr lang="en-IN" sz="2000" kern="1200" dirty="0">
            <a:latin typeface="Book Antiqua" pitchFamily="18" charset="0"/>
          </a:endParaRPr>
        </a:p>
      </dsp:txBody>
      <dsp:txXfrm>
        <a:off x="54973" y="2448851"/>
        <a:ext cx="10405654" cy="1016179"/>
      </dsp:txXfrm>
    </dsp:sp>
    <dsp:sp modelId="{0D1F783B-04E3-4A3F-B6A4-3EC4B6DA14CA}">
      <dsp:nvSpPr>
        <dsp:cNvPr id="0" name=""/>
        <dsp:cNvSpPr/>
      </dsp:nvSpPr>
      <dsp:spPr>
        <a:xfrm>
          <a:off x="0" y="3577603"/>
          <a:ext cx="10515600" cy="11261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 Antiqua" pitchFamily="18" charset="0"/>
            </a:rPr>
            <a:t>APPLICATIONS WERE INVITED TALUKA-WISE FROM  LOCAL SELF HELP GROUPS TO SERVE  HOT COOKED FOOD TO THE CHILDREN OF  GOVT/GOVT AIDED SCHOOLS TO IMPLEMENT MID DAY SCHEME FROM THE YEAR 2005</a:t>
          </a:r>
          <a:endParaRPr lang="en-IN" sz="2000" kern="1200" dirty="0">
            <a:latin typeface="Book Antiqua" pitchFamily="18" charset="0"/>
          </a:endParaRPr>
        </a:p>
      </dsp:txBody>
      <dsp:txXfrm>
        <a:off x="54973" y="3632576"/>
        <a:ext cx="10405654" cy="1016179"/>
      </dsp:txXfrm>
    </dsp:sp>
    <dsp:sp modelId="{242DC1AE-4713-48A2-BF72-D4E91AE4C619}">
      <dsp:nvSpPr>
        <dsp:cNvPr id="0" name=""/>
        <dsp:cNvSpPr/>
      </dsp:nvSpPr>
      <dsp:spPr>
        <a:xfrm>
          <a:off x="0" y="4761328"/>
          <a:ext cx="10515600" cy="112612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 Antiqua" pitchFamily="18" charset="0"/>
            </a:rPr>
            <a:t>AT PRESENT THERE ARE 103 SELF HELP GROUPS/MAHILA MADALS  AND 9 P.T.As SUPPLYING MID DAY MEALS IN ALL THE 12 TALUKAS OF THE STATE.</a:t>
          </a:r>
          <a:endParaRPr lang="en-IN" sz="2000" kern="1200" dirty="0">
            <a:latin typeface="Book Antiqua" pitchFamily="18" charset="0"/>
          </a:endParaRPr>
        </a:p>
      </dsp:txBody>
      <dsp:txXfrm>
        <a:off x="54973" y="4816301"/>
        <a:ext cx="10405654" cy="1016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EA1B3-F11C-4B65-B3B3-91ECFB564FD1}">
      <dsp:nvSpPr>
        <dsp:cNvPr id="0" name=""/>
        <dsp:cNvSpPr/>
      </dsp:nvSpPr>
      <dsp:spPr>
        <a:xfrm>
          <a:off x="2504761" y="615701"/>
          <a:ext cx="4909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2576" y="45720"/>
              </a:lnTo>
              <a:lnTo>
                <a:pt x="262576" y="45944"/>
              </a:lnTo>
              <a:lnTo>
                <a:pt x="490953" y="45944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737199" y="658886"/>
        <a:ext cx="26077" cy="5070"/>
      </dsp:txXfrm>
    </dsp:sp>
    <dsp:sp modelId="{CD3AFB1B-8689-478E-AFD3-BE3BCF005ED7}">
      <dsp:nvSpPr>
        <dsp:cNvPr id="0" name=""/>
        <dsp:cNvSpPr/>
      </dsp:nvSpPr>
      <dsp:spPr>
        <a:xfrm>
          <a:off x="301821" y="0"/>
          <a:ext cx="2204739" cy="13228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SECRETARY (EDUCATION)</a:t>
          </a:r>
        </a:p>
      </dsp:txBody>
      <dsp:txXfrm>
        <a:off x="301821" y="0"/>
        <a:ext cx="2204739" cy="1322843"/>
      </dsp:txXfrm>
    </dsp:sp>
    <dsp:sp modelId="{31792A48-523B-4A7C-9CA9-FDBB897A4F7C}">
      <dsp:nvSpPr>
        <dsp:cNvPr id="0" name=""/>
        <dsp:cNvSpPr/>
      </dsp:nvSpPr>
      <dsp:spPr>
        <a:xfrm>
          <a:off x="5231054" y="615926"/>
          <a:ext cx="476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490" y="4572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456622" y="659111"/>
        <a:ext cx="25354" cy="5070"/>
      </dsp:txXfrm>
    </dsp:sp>
    <dsp:sp modelId="{BF250AFC-427D-4632-B6D8-A7355C6C65F3}">
      <dsp:nvSpPr>
        <dsp:cNvPr id="0" name=""/>
        <dsp:cNvSpPr/>
      </dsp:nvSpPr>
      <dsp:spPr>
        <a:xfrm>
          <a:off x="3028115" y="224"/>
          <a:ext cx="2204739" cy="13228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DIRECTOR OF EDUCATION</a:t>
          </a:r>
        </a:p>
      </dsp:txBody>
      <dsp:txXfrm>
        <a:off x="3028115" y="224"/>
        <a:ext cx="2204739" cy="1322843"/>
      </dsp:txXfrm>
    </dsp:sp>
    <dsp:sp modelId="{684F5263-0528-41A1-9C6C-2B8F0363FDC0}">
      <dsp:nvSpPr>
        <dsp:cNvPr id="0" name=""/>
        <dsp:cNvSpPr/>
      </dsp:nvSpPr>
      <dsp:spPr>
        <a:xfrm>
          <a:off x="7942884" y="615926"/>
          <a:ext cx="476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490" y="4572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8168452" y="659111"/>
        <a:ext cx="25354" cy="5070"/>
      </dsp:txXfrm>
    </dsp:sp>
    <dsp:sp modelId="{C0248BC5-61B4-4563-946F-4D8E134D13C8}">
      <dsp:nvSpPr>
        <dsp:cNvPr id="0" name=""/>
        <dsp:cNvSpPr/>
      </dsp:nvSpPr>
      <dsp:spPr>
        <a:xfrm>
          <a:off x="5739945" y="224"/>
          <a:ext cx="2204739" cy="13228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ASSISTANT DIRECTOR OF EDUCATION (VOC)</a:t>
          </a:r>
        </a:p>
      </dsp:txBody>
      <dsp:txXfrm>
        <a:off x="5739945" y="224"/>
        <a:ext cx="2204739" cy="1322843"/>
      </dsp:txXfrm>
    </dsp:sp>
    <dsp:sp modelId="{F9FE6EE6-C223-4DA6-9E34-4B8C19AD0331}">
      <dsp:nvSpPr>
        <dsp:cNvPr id="0" name=""/>
        <dsp:cNvSpPr/>
      </dsp:nvSpPr>
      <dsp:spPr>
        <a:xfrm>
          <a:off x="1418654" y="1321268"/>
          <a:ext cx="8135490" cy="476490"/>
        </a:xfrm>
        <a:custGeom>
          <a:avLst/>
          <a:gdLst/>
          <a:ahLst/>
          <a:cxnLst/>
          <a:rect l="0" t="0" r="0" b="0"/>
          <a:pathLst>
            <a:path>
              <a:moveTo>
                <a:pt x="8135490" y="0"/>
              </a:moveTo>
              <a:lnTo>
                <a:pt x="8135490" y="255345"/>
              </a:lnTo>
              <a:lnTo>
                <a:pt x="0" y="255345"/>
              </a:lnTo>
              <a:lnTo>
                <a:pt x="0" y="47649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282618" y="1556978"/>
        <a:ext cx="407563" cy="5070"/>
      </dsp:txXfrm>
    </dsp:sp>
    <dsp:sp modelId="{B2B01A92-D8BE-4F71-9187-4712D258619E}">
      <dsp:nvSpPr>
        <dsp:cNvPr id="0" name=""/>
        <dsp:cNvSpPr/>
      </dsp:nvSpPr>
      <dsp:spPr>
        <a:xfrm>
          <a:off x="8451775" y="224"/>
          <a:ext cx="2204739" cy="13228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STATE NODAL OFFICER</a:t>
          </a:r>
        </a:p>
      </dsp:txBody>
      <dsp:txXfrm>
        <a:off x="8451775" y="224"/>
        <a:ext cx="2204739" cy="1322843"/>
      </dsp:txXfrm>
    </dsp:sp>
    <dsp:sp modelId="{65F8BE21-CBDB-4448-A1BB-829537DA5EE0}">
      <dsp:nvSpPr>
        <dsp:cNvPr id="0" name=""/>
        <dsp:cNvSpPr/>
      </dsp:nvSpPr>
      <dsp:spPr>
        <a:xfrm>
          <a:off x="2519224" y="2445861"/>
          <a:ext cx="476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490" y="4572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744792" y="2489045"/>
        <a:ext cx="25354" cy="5070"/>
      </dsp:txXfrm>
    </dsp:sp>
    <dsp:sp modelId="{57178512-64B9-4E80-B267-B81C8908BFD4}">
      <dsp:nvSpPr>
        <dsp:cNvPr id="0" name=""/>
        <dsp:cNvSpPr/>
      </dsp:nvSpPr>
      <dsp:spPr>
        <a:xfrm>
          <a:off x="316285" y="1830159"/>
          <a:ext cx="2204739" cy="13228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VOCATIONAL EDUCATION OFFICER (VEO)  (State Nodal Officer)</a:t>
          </a:r>
        </a:p>
      </dsp:txBody>
      <dsp:txXfrm>
        <a:off x="316285" y="1830159"/>
        <a:ext cx="2204739" cy="1322843"/>
      </dsp:txXfrm>
    </dsp:sp>
    <dsp:sp modelId="{6ABF027F-7609-40AB-B5AE-55CCA5BFCB65}">
      <dsp:nvSpPr>
        <dsp:cNvPr id="0" name=""/>
        <dsp:cNvSpPr/>
      </dsp:nvSpPr>
      <dsp:spPr>
        <a:xfrm>
          <a:off x="5231054" y="2445861"/>
          <a:ext cx="476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490" y="4572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456622" y="2489045"/>
        <a:ext cx="25354" cy="5070"/>
      </dsp:txXfrm>
    </dsp:sp>
    <dsp:sp modelId="{B9C5AD27-908A-424D-AC33-F426D42ED1E1}">
      <dsp:nvSpPr>
        <dsp:cNvPr id="0" name=""/>
        <dsp:cNvSpPr/>
      </dsp:nvSpPr>
      <dsp:spPr>
        <a:xfrm>
          <a:off x="3028115" y="1830159"/>
          <a:ext cx="2204739" cy="13228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TALUKA ADEIs- 12</a:t>
          </a:r>
        </a:p>
      </dsp:txBody>
      <dsp:txXfrm>
        <a:off x="3028115" y="1830159"/>
        <a:ext cx="2204739" cy="1322843"/>
      </dsp:txXfrm>
    </dsp:sp>
    <dsp:sp modelId="{45457C2A-6FBA-4FEA-AB12-459B69351890}">
      <dsp:nvSpPr>
        <dsp:cNvPr id="0" name=""/>
        <dsp:cNvSpPr/>
      </dsp:nvSpPr>
      <dsp:spPr>
        <a:xfrm>
          <a:off x="7942884" y="2445861"/>
          <a:ext cx="476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490" y="4572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8168452" y="2489045"/>
        <a:ext cx="25354" cy="5070"/>
      </dsp:txXfrm>
    </dsp:sp>
    <dsp:sp modelId="{5DF2CB11-EEC2-4A57-A2AC-1F3C42C39D9D}">
      <dsp:nvSpPr>
        <dsp:cNvPr id="0" name=""/>
        <dsp:cNvSpPr/>
      </dsp:nvSpPr>
      <dsp:spPr>
        <a:xfrm>
          <a:off x="5739945" y="1830159"/>
          <a:ext cx="2204739" cy="13228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ADULT EDUCATION SUPERVISOR- 6                   ( one supervisor has retired in 2019-20)</a:t>
          </a:r>
        </a:p>
      </dsp:txBody>
      <dsp:txXfrm>
        <a:off x="5739945" y="1830159"/>
        <a:ext cx="2204739" cy="1322843"/>
      </dsp:txXfrm>
    </dsp:sp>
    <dsp:sp modelId="{C6BBB93F-377E-4D85-9B5C-5F6D7F57641D}">
      <dsp:nvSpPr>
        <dsp:cNvPr id="0" name=""/>
        <dsp:cNvSpPr/>
      </dsp:nvSpPr>
      <dsp:spPr>
        <a:xfrm>
          <a:off x="1418654" y="3151202"/>
          <a:ext cx="8135490" cy="476490"/>
        </a:xfrm>
        <a:custGeom>
          <a:avLst/>
          <a:gdLst/>
          <a:ahLst/>
          <a:cxnLst/>
          <a:rect l="0" t="0" r="0" b="0"/>
          <a:pathLst>
            <a:path>
              <a:moveTo>
                <a:pt x="8135490" y="0"/>
              </a:moveTo>
              <a:lnTo>
                <a:pt x="8135490" y="255345"/>
              </a:lnTo>
              <a:lnTo>
                <a:pt x="0" y="255345"/>
              </a:lnTo>
              <a:lnTo>
                <a:pt x="0" y="47649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282618" y="3386912"/>
        <a:ext cx="407563" cy="5070"/>
      </dsp:txXfrm>
    </dsp:sp>
    <dsp:sp modelId="{C2933EDC-7109-4E86-A07D-327E42C5411E}">
      <dsp:nvSpPr>
        <dsp:cNvPr id="0" name=""/>
        <dsp:cNvSpPr/>
      </dsp:nvSpPr>
      <dsp:spPr>
        <a:xfrm>
          <a:off x="8451775" y="1830159"/>
          <a:ext cx="2204739" cy="13228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BLOCK RESOURCE PERSON AND CLUSTER RESOURCE PERSON (SSA)</a:t>
          </a:r>
        </a:p>
      </dsp:txBody>
      <dsp:txXfrm>
        <a:off x="8451775" y="1830159"/>
        <a:ext cx="2204739" cy="1322843"/>
      </dsp:txXfrm>
    </dsp:sp>
    <dsp:sp modelId="{44B0828D-2920-4CB2-A389-416FC71DF11B}">
      <dsp:nvSpPr>
        <dsp:cNvPr id="0" name=""/>
        <dsp:cNvSpPr/>
      </dsp:nvSpPr>
      <dsp:spPr>
        <a:xfrm>
          <a:off x="2519224" y="4275795"/>
          <a:ext cx="4764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490" y="45720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744792" y="4318979"/>
        <a:ext cx="25354" cy="5070"/>
      </dsp:txXfrm>
    </dsp:sp>
    <dsp:sp modelId="{23EEA445-0A0E-410B-A08D-9CFCB7E8EDEC}">
      <dsp:nvSpPr>
        <dsp:cNvPr id="0" name=""/>
        <dsp:cNvSpPr/>
      </dsp:nvSpPr>
      <dsp:spPr>
        <a:xfrm>
          <a:off x="316285" y="3660093"/>
          <a:ext cx="2204739" cy="13228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NUTRITION EXPERTS-3</a:t>
          </a:r>
        </a:p>
      </dsp:txBody>
      <dsp:txXfrm>
        <a:off x="316285" y="3660093"/>
        <a:ext cx="2204739" cy="1322843"/>
      </dsp:txXfrm>
    </dsp:sp>
    <dsp:sp modelId="{1C8CE40B-5598-4D79-A9DE-81337FAC70EE}">
      <dsp:nvSpPr>
        <dsp:cNvPr id="0" name=""/>
        <dsp:cNvSpPr/>
      </dsp:nvSpPr>
      <dsp:spPr>
        <a:xfrm>
          <a:off x="3028115" y="3660093"/>
          <a:ext cx="2204739" cy="13228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Book Antiqua" pitchFamily="18" charset="0"/>
            </a:rPr>
            <a:t>HEADS/TEACHERS/ PTAs OF SCHOOLS/ SMC</a:t>
          </a:r>
        </a:p>
      </dsp:txBody>
      <dsp:txXfrm>
        <a:off x="3028115" y="3660093"/>
        <a:ext cx="2204739" cy="13228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25C53-2EC8-4BCE-BE19-4B0C7FA53C96}">
      <dsp:nvSpPr>
        <dsp:cNvPr id="0" name=""/>
        <dsp:cNvSpPr/>
      </dsp:nvSpPr>
      <dsp:spPr>
        <a:xfrm>
          <a:off x="0" y="117163"/>
          <a:ext cx="10210799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Book Antiqua" pitchFamily="18" charset="0"/>
            </a:rPr>
            <a:t>Currently,103 Self-Help Groups/</a:t>
          </a:r>
          <a:r>
            <a:rPr lang="en-US" sz="2100" b="1" kern="1200" dirty="0" err="1">
              <a:latin typeface="Book Antiqua" pitchFamily="18" charset="0"/>
            </a:rPr>
            <a:t>Mahila</a:t>
          </a:r>
          <a:r>
            <a:rPr lang="en-US" sz="2100" b="1" kern="1200" dirty="0">
              <a:latin typeface="Book Antiqua" pitchFamily="18" charset="0"/>
            </a:rPr>
            <a:t> </a:t>
          </a:r>
          <a:r>
            <a:rPr lang="en-US" sz="2100" b="1" kern="1200" dirty="0" err="1">
              <a:latin typeface="Book Antiqua" pitchFamily="18" charset="0"/>
            </a:rPr>
            <a:t>Mandals</a:t>
          </a:r>
          <a:r>
            <a:rPr lang="en-US" sz="2100" b="1" kern="1200" dirty="0">
              <a:latin typeface="Book Antiqua" pitchFamily="18" charset="0"/>
            </a:rPr>
            <a:t> and 9 P.T.As supply meals to the schools.</a:t>
          </a:r>
          <a:endParaRPr lang="en-IN" sz="2100" b="1" kern="1200" dirty="0">
            <a:latin typeface="Book Antiqua" pitchFamily="18" charset="0"/>
          </a:endParaRPr>
        </a:p>
      </dsp:txBody>
      <dsp:txXfrm>
        <a:off x="40780" y="157943"/>
        <a:ext cx="10129239" cy="753819"/>
      </dsp:txXfrm>
    </dsp:sp>
    <dsp:sp modelId="{4F75B113-40DD-4D80-9FEF-0F7EF3B2E410}">
      <dsp:nvSpPr>
        <dsp:cNvPr id="0" name=""/>
        <dsp:cNvSpPr/>
      </dsp:nvSpPr>
      <dsp:spPr>
        <a:xfrm>
          <a:off x="0" y="1013023"/>
          <a:ext cx="10210799" cy="835379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Book Antiqua" pitchFamily="18" charset="0"/>
            </a:rPr>
            <a:t>Selected after inviting applications from eligible Self-Help Groups fulfilling following conditions:-</a:t>
          </a:r>
          <a:endParaRPr lang="en-IN" sz="2100" b="1" kern="1200" dirty="0">
            <a:latin typeface="Book Antiqua" pitchFamily="18" charset="0"/>
          </a:endParaRPr>
        </a:p>
      </dsp:txBody>
      <dsp:txXfrm>
        <a:off x="40780" y="1053803"/>
        <a:ext cx="10129239" cy="753819"/>
      </dsp:txXfrm>
    </dsp:sp>
    <dsp:sp modelId="{47D45DCE-1037-43EA-A038-7D83F9B49969}">
      <dsp:nvSpPr>
        <dsp:cNvPr id="0" name=""/>
        <dsp:cNvSpPr/>
      </dsp:nvSpPr>
      <dsp:spPr>
        <a:xfrm>
          <a:off x="1295444" y="1908882"/>
          <a:ext cx="8382044" cy="813885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Book Antiqua" pitchFamily="18" charset="0"/>
            </a:rPr>
            <a:t>License from Directorate of Food and Drugs Administration.</a:t>
          </a:r>
          <a:endParaRPr lang="en-IN" sz="2100" b="1" kern="1200" dirty="0">
            <a:latin typeface="Book Antiqua" pitchFamily="18" charset="0"/>
          </a:endParaRPr>
        </a:p>
      </dsp:txBody>
      <dsp:txXfrm>
        <a:off x="1335175" y="1948613"/>
        <a:ext cx="8302582" cy="734423"/>
      </dsp:txXfrm>
    </dsp:sp>
    <dsp:sp modelId="{E1338E97-B207-41DD-BE75-8ABFB3E46913}">
      <dsp:nvSpPr>
        <dsp:cNvPr id="0" name=""/>
        <dsp:cNvSpPr/>
      </dsp:nvSpPr>
      <dsp:spPr>
        <a:xfrm>
          <a:off x="1295444" y="2748204"/>
          <a:ext cx="8382044" cy="835379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Book Antiqua" pitchFamily="18" charset="0"/>
            </a:rPr>
            <a:t>Group registered with Registrar of Society Act under Societies Act 1860.</a:t>
          </a:r>
          <a:endParaRPr lang="en-IN" sz="2100" b="1" kern="1200" dirty="0">
            <a:latin typeface="Book Antiqua" pitchFamily="18" charset="0"/>
          </a:endParaRPr>
        </a:p>
      </dsp:txBody>
      <dsp:txXfrm>
        <a:off x="1336224" y="2788984"/>
        <a:ext cx="8300484" cy="753819"/>
      </dsp:txXfrm>
    </dsp:sp>
    <dsp:sp modelId="{52CF01D4-6AEE-433A-9507-9F2B55C54DE1}">
      <dsp:nvSpPr>
        <dsp:cNvPr id="0" name=""/>
        <dsp:cNvSpPr/>
      </dsp:nvSpPr>
      <dsp:spPr>
        <a:xfrm>
          <a:off x="1295444" y="3663756"/>
          <a:ext cx="8382044" cy="835379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Book Antiqua" pitchFamily="18" charset="0"/>
            </a:rPr>
            <a:t>Taluka wise Residence Certificate of the members of  Self-Help Group is obtained.</a:t>
          </a:r>
          <a:endParaRPr lang="en-IN" sz="2100" b="1" kern="1200" dirty="0">
            <a:latin typeface="Book Antiqua" pitchFamily="18" charset="0"/>
          </a:endParaRPr>
        </a:p>
      </dsp:txBody>
      <dsp:txXfrm>
        <a:off x="1336224" y="3704536"/>
        <a:ext cx="8300484" cy="753819"/>
      </dsp:txXfrm>
    </dsp:sp>
    <dsp:sp modelId="{3A19BE3C-EAC7-43A0-AF7E-D9A23F9906C8}">
      <dsp:nvSpPr>
        <dsp:cNvPr id="0" name=""/>
        <dsp:cNvSpPr/>
      </dsp:nvSpPr>
      <dsp:spPr>
        <a:xfrm>
          <a:off x="1295444" y="4574970"/>
          <a:ext cx="8382044" cy="826692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Book Antiqua" pitchFamily="18" charset="0"/>
            </a:rPr>
            <a:t>Meals are supplied to children during the interval/recess period</a:t>
          </a:r>
          <a:endParaRPr lang="en-IN" sz="2100" b="1" kern="1200" dirty="0">
            <a:latin typeface="Book Antiqua" pitchFamily="18" charset="0"/>
          </a:endParaRPr>
        </a:p>
      </dsp:txBody>
      <dsp:txXfrm>
        <a:off x="1335800" y="4615326"/>
        <a:ext cx="8301332" cy="745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1941D-03F3-4759-9E4F-5CB0BA92012E}">
      <dsp:nvSpPr>
        <dsp:cNvPr id="0" name=""/>
        <dsp:cNvSpPr/>
      </dsp:nvSpPr>
      <dsp:spPr>
        <a:xfrm>
          <a:off x="0" y="621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41F25-21AA-47A8-BB82-31E8C3E3D5E4}">
      <dsp:nvSpPr>
        <dsp:cNvPr id="0" name=""/>
        <dsp:cNvSpPr/>
      </dsp:nvSpPr>
      <dsp:spPr>
        <a:xfrm>
          <a:off x="0" y="621"/>
          <a:ext cx="1950720" cy="256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u="none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u="none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none" kern="1200" dirty="0">
              <a:latin typeface="Book Antiqua" pitchFamily="18" charset="0"/>
            </a:rPr>
            <a:t>F.C.I. DEPOT (FOOD GRAIN)		</a:t>
          </a:r>
          <a:endParaRPr lang="en-IN" sz="1700" u="none" kern="1200" dirty="0">
            <a:latin typeface="Book Antiqua" pitchFamily="18" charset="0"/>
          </a:endParaRPr>
        </a:p>
      </dsp:txBody>
      <dsp:txXfrm>
        <a:off x="0" y="621"/>
        <a:ext cx="1950720" cy="2566070"/>
      </dsp:txXfrm>
    </dsp:sp>
    <dsp:sp modelId="{D3BEA41A-B31E-440B-8369-1AFC4EC047C8}">
      <dsp:nvSpPr>
        <dsp:cNvPr id="0" name=""/>
        <dsp:cNvSpPr/>
      </dsp:nvSpPr>
      <dsp:spPr>
        <a:xfrm>
          <a:off x="2097023" y="55433"/>
          <a:ext cx="7656576" cy="844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QUALITY CONTROL OFFICER OF FCI AND VOCATIONAL EDUCATION OFFICER (VEO)  </a:t>
          </a:r>
          <a:endParaRPr lang="en-IN" sz="1300" kern="1200" dirty="0">
            <a:latin typeface="Book Antiqua" pitchFamily="18" charset="0"/>
          </a:endParaRPr>
        </a:p>
      </dsp:txBody>
      <dsp:txXfrm>
        <a:off x="2097023" y="55433"/>
        <a:ext cx="7656576" cy="844586"/>
      </dsp:txXfrm>
    </dsp:sp>
    <dsp:sp modelId="{C0CD02BA-86A2-4237-AFF4-3D5099F9F89D}">
      <dsp:nvSpPr>
        <dsp:cNvPr id="0" name=""/>
        <dsp:cNvSpPr/>
      </dsp:nvSpPr>
      <dsp:spPr>
        <a:xfrm>
          <a:off x="1950720" y="900019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2B220-5D0C-4F87-A05C-5C06F55C8F2E}">
      <dsp:nvSpPr>
        <dsp:cNvPr id="0" name=""/>
        <dsp:cNvSpPr/>
      </dsp:nvSpPr>
      <dsp:spPr>
        <a:xfrm>
          <a:off x="2097023" y="954831"/>
          <a:ext cx="7656576" cy="90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SAMPLES ARE STORED IN THE DIRECTORATE OF EDUCATION.</a:t>
          </a:r>
          <a:endParaRPr lang="en-IN" sz="1300" kern="1200" dirty="0">
            <a:latin typeface="Book Antiqua" pitchFamily="18" charset="0"/>
          </a:endParaRPr>
        </a:p>
      </dsp:txBody>
      <dsp:txXfrm>
        <a:off x="2097023" y="954831"/>
        <a:ext cx="7656576" cy="904715"/>
      </dsp:txXfrm>
    </dsp:sp>
    <dsp:sp modelId="{B6615745-9D42-4E80-B6A2-78DFC76CFB0F}">
      <dsp:nvSpPr>
        <dsp:cNvPr id="0" name=""/>
        <dsp:cNvSpPr/>
      </dsp:nvSpPr>
      <dsp:spPr>
        <a:xfrm>
          <a:off x="1950720" y="1859546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35F3D-91F7-4AF6-988F-6AD2598A3138}">
      <dsp:nvSpPr>
        <dsp:cNvPr id="0" name=""/>
        <dsp:cNvSpPr/>
      </dsp:nvSpPr>
      <dsp:spPr>
        <a:xfrm>
          <a:off x="2097023" y="1914358"/>
          <a:ext cx="7656576" cy="840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SELF HELP GROUPS ARE PROVIDED WITH THE SAMPLES TO CROSS CHECK THE QUALITY AT THE TIME OF RECEIVING THE FOOD GRAINS FROM THE CIVIL SUPPLY GODOWN/S.</a:t>
          </a:r>
          <a:endParaRPr lang="en-IN" sz="1300" kern="1200" dirty="0">
            <a:latin typeface="Book Antiqua" pitchFamily="18" charset="0"/>
          </a:endParaRPr>
        </a:p>
      </dsp:txBody>
      <dsp:txXfrm>
        <a:off x="2097023" y="1914358"/>
        <a:ext cx="7656576" cy="840091"/>
      </dsp:txXfrm>
    </dsp:sp>
    <dsp:sp modelId="{4E3E3C18-759E-4AAE-9D09-A3E2CCDE18AF}">
      <dsp:nvSpPr>
        <dsp:cNvPr id="0" name=""/>
        <dsp:cNvSpPr/>
      </dsp:nvSpPr>
      <dsp:spPr>
        <a:xfrm>
          <a:off x="1950720" y="2754450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6F5FF-49D8-45F2-B939-39827D8D4FAC}">
      <dsp:nvSpPr>
        <dsp:cNvPr id="0" name=""/>
        <dsp:cNvSpPr/>
      </dsp:nvSpPr>
      <dsp:spPr>
        <a:xfrm>
          <a:off x="0" y="2597003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EA2D9-740B-4B7B-971B-20768E6579BE}">
      <dsp:nvSpPr>
        <dsp:cNvPr id="0" name=""/>
        <dsp:cNvSpPr/>
      </dsp:nvSpPr>
      <dsp:spPr>
        <a:xfrm>
          <a:off x="0" y="2809262"/>
          <a:ext cx="1950720" cy="280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u="none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none" kern="1200" dirty="0">
              <a:latin typeface="Book Antiqua" pitchFamily="18" charset="0"/>
            </a:rPr>
            <a:t>KITCHEN (PREPARATION) </a:t>
          </a:r>
          <a:r>
            <a:rPr lang="en-US" sz="1700" u="none" kern="1200" dirty="0">
              <a:latin typeface="Book Antiqua" pitchFamily="18" charset="0"/>
            </a:rPr>
            <a:t>INSPECTED BY:</a:t>
          </a:r>
          <a:endParaRPr lang="en-IN" sz="1700" u="none" kern="1200" dirty="0">
            <a:latin typeface="Book Antiqua" pitchFamily="18" charset="0"/>
          </a:endParaRPr>
        </a:p>
      </dsp:txBody>
      <dsp:txXfrm>
        <a:off x="0" y="2809262"/>
        <a:ext cx="1950720" cy="2809884"/>
      </dsp:txXfrm>
    </dsp:sp>
    <dsp:sp modelId="{BF1AF024-F364-418C-B0C4-E0A475632ED0}">
      <dsp:nvSpPr>
        <dsp:cNvPr id="0" name=""/>
        <dsp:cNvSpPr/>
      </dsp:nvSpPr>
      <dsp:spPr>
        <a:xfrm>
          <a:off x="2097024" y="2825880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OFFICIALS FROM THE DIRECTORATE OF FOOD AND DRUG ADMINISTRATION.</a:t>
          </a:r>
          <a:endParaRPr lang="en-IN" sz="1300" kern="1200" dirty="0">
            <a:latin typeface="Book Antiqua" pitchFamily="18" charset="0"/>
          </a:endParaRPr>
        </a:p>
      </dsp:txBody>
      <dsp:txXfrm>
        <a:off x="2097024" y="2825880"/>
        <a:ext cx="7656576" cy="332370"/>
      </dsp:txXfrm>
    </dsp:sp>
    <dsp:sp modelId="{D8DD0DEB-F4C8-4151-89F9-614E5AC34ADA}">
      <dsp:nvSpPr>
        <dsp:cNvPr id="0" name=""/>
        <dsp:cNvSpPr/>
      </dsp:nvSpPr>
      <dsp:spPr>
        <a:xfrm>
          <a:off x="1950720" y="3158251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15CF4-341A-483F-AE79-FE3DA6A2B216}">
      <dsp:nvSpPr>
        <dsp:cNvPr id="0" name=""/>
        <dsp:cNvSpPr/>
      </dsp:nvSpPr>
      <dsp:spPr>
        <a:xfrm>
          <a:off x="2097024" y="3174869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ASSISTANT DIRECTOR OF EDUCATION (VOC)</a:t>
          </a:r>
          <a:endParaRPr lang="en-IN" sz="1300" kern="1200" dirty="0">
            <a:latin typeface="Book Antiqua" pitchFamily="18" charset="0"/>
          </a:endParaRPr>
        </a:p>
      </dsp:txBody>
      <dsp:txXfrm>
        <a:off x="2097024" y="3174869"/>
        <a:ext cx="7656576" cy="332370"/>
      </dsp:txXfrm>
    </dsp:sp>
    <dsp:sp modelId="{8275B067-C0F1-411E-A6D4-520C40F050D2}">
      <dsp:nvSpPr>
        <dsp:cNvPr id="0" name=""/>
        <dsp:cNvSpPr/>
      </dsp:nvSpPr>
      <dsp:spPr>
        <a:xfrm>
          <a:off x="1950720" y="3507240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68032-FCA9-43B9-9F03-17E37B933104}">
      <dsp:nvSpPr>
        <dsp:cNvPr id="0" name=""/>
        <dsp:cNvSpPr/>
      </dsp:nvSpPr>
      <dsp:spPr>
        <a:xfrm>
          <a:off x="2097024" y="3523858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VOCATIONAL EDUCATION OFFICER (VEO)  </a:t>
          </a:r>
          <a:endParaRPr lang="en-IN" sz="1300" kern="1200" dirty="0">
            <a:latin typeface="Book Antiqua" pitchFamily="18" charset="0"/>
          </a:endParaRPr>
        </a:p>
      </dsp:txBody>
      <dsp:txXfrm>
        <a:off x="2097024" y="3523858"/>
        <a:ext cx="7656576" cy="332370"/>
      </dsp:txXfrm>
    </dsp:sp>
    <dsp:sp modelId="{D1AF0A84-23C7-4EFB-9D1D-D409C307F0E8}">
      <dsp:nvSpPr>
        <dsp:cNvPr id="0" name=""/>
        <dsp:cNvSpPr/>
      </dsp:nvSpPr>
      <dsp:spPr>
        <a:xfrm>
          <a:off x="1950720" y="3856228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295AE-3421-4C64-A094-D4C9E78804AB}">
      <dsp:nvSpPr>
        <dsp:cNvPr id="0" name=""/>
        <dsp:cNvSpPr/>
      </dsp:nvSpPr>
      <dsp:spPr>
        <a:xfrm>
          <a:off x="2097024" y="3872847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HEADS OF THE SCHOOLS</a:t>
          </a:r>
          <a:endParaRPr lang="en-IN" sz="1300" kern="1200" dirty="0">
            <a:latin typeface="Book Antiqua" pitchFamily="18" charset="0"/>
          </a:endParaRPr>
        </a:p>
      </dsp:txBody>
      <dsp:txXfrm>
        <a:off x="2097024" y="3872847"/>
        <a:ext cx="7656576" cy="332370"/>
      </dsp:txXfrm>
    </dsp:sp>
    <dsp:sp modelId="{EA5A0536-D698-4C6A-ACF1-D53E119A0EA6}">
      <dsp:nvSpPr>
        <dsp:cNvPr id="0" name=""/>
        <dsp:cNvSpPr/>
      </dsp:nvSpPr>
      <dsp:spPr>
        <a:xfrm>
          <a:off x="1950720" y="4205217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13659-7F4E-4A7F-A2DA-AC8F8F151FA1}">
      <dsp:nvSpPr>
        <dsp:cNvPr id="0" name=""/>
        <dsp:cNvSpPr/>
      </dsp:nvSpPr>
      <dsp:spPr>
        <a:xfrm>
          <a:off x="2097024" y="4221836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A.D.E.I.S OF RESPECTIVE TALUKA.   </a:t>
          </a:r>
          <a:endParaRPr lang="en-IN" sz="1300" kern="1200" dirty="0">
            <a:latin typeface="Book Antiqua" pitchFamily="18" charset="0"/>
          </a:endParaRPr>
        </a:p>
      </dsp:txBody>
      <dsp:txXfrm>
        <a:off x="2097024" y="4221836"/>
        <a:ext cx="7656576" cy="332370"/>
      </dsp:txXfrm>
    </dsp:sp>
    <dsp:sp modelId="{E704499F-24D2-46F7-8942-0502D05596F4}">
      <dsp:nvSpPr>
        <dsp:cNvPr id="0" name=""/>
        <dsp:cNvSpPr/>
      </dsp:nvSpPr>
      <dsp:spPr>
        <a:xfrm>
          <a:off x="1950720" y="4554206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3BA43-27D3-495A-B74C-98E497A59335}">
      <dsp:nvSpPr>
        <dsp:cNvPr id="0" name=""/>
        <dsp:cNvSpPr/>
      </dsp:nvSpPr>
      <dsp:spPr>
        <a:xfrm>
          <a:off x="2097024" y="4570825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HEALTH OFFICER.</a:t>
          </a:r>
          <a:endParaRPr lang="en-IN" sz="1300" kern="1200" dirty="0">
            <a:latin typeface="Book Antiqua" pitchFamily="18" charset="0"/>
          </a:endParaRPr>
        </a:p>
      </dsp:txBody>
      <dsp:txXfrm>
        <a:off x="2097024" y="4570825"/>
        <a:ext cx="7656576" cy="332370"/>
      </dsp:txXfrm>
    </dsp:sp>
    <dsp:sp modelId="{2CE40409-A285-47A8-A8AF-D60AC79A436D}">
      <dsp:nvSpPr>
        <dsp:cNvPr id="0" name=""/>
        <dsp:cNvSpPr/>
      </dsp:nvSpPr>
      <dsp:spPr>
        <a:xfrm>
          <a:off x="1950720" y="4903195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57DBA-1B71-4B1A-A128-0BA73DF77E2F}">
      <dsp:nvSpPr>
        <dsp:cNvPr id="0" name=""/>
        <dsp:cNvSpPr/>
      </dsp:nvSpPr>
      <dsp:spPr>
        <a:xfrm>
          <a:off x="2097023" y="4919813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BLOCK RESOURCE PERSON/CLUSTER RESOURCE PERSON OF SARVA SHIKSHA ABHIYAN.</a:t>
          </a:r>
          <a:endParaRPr lang="en-IN" sz="1300" kern="1200" dirty="0">
            <a:latin typeface="Book Antiqua" pitchFamily="18" charset="0"/>
          </a:endParaRPr>
        </a:p>
      </dsp:txBody>
      <dsp:txXfrm>
        <a:off x="2097023" y="4919813"/>
        <a:ext cx="7656576" cy="332370"/>
      </dsp:txXfrm>
    </dsp:sp>
    <dsp:sp modelId="{8F3D4AD0-61FA-4948-B94F-C166AD46C169}">
      <dsp:nvSpPr>
        <dsp:cNvPr id="0" name=""/>
        <dsp:cNvSpPr/>
      </dsp:nvSpPr>
      <dsp:spPr>
        <a:xfrm>
          <a:off x="1950720" y="5252184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A3A16-1A4E-4922-AA27-AC953957A23C}">
      <dsp:nvSpPr>
        <dsp:cNvPr id="0" name=""/>
        <dsp:cNvSpPr/>
      </dsp:nvSpPr>
      <dsp:spPr>
        <a:xfrm>
          <a:off x="2097023" y="5268802"/>
          <a:ext cx="7656576" cy="33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Book Antiqua" pitchFamily="18" charset="0"/>
            </a:rPr>
            <a:t>NUTRITION EXPERTS   </a:t>
          </a:r>
          <a:endParaRPr lang="en-IN" sz="1300" kern="1200" dirty="0">
            <a:latin typeface="Book Antiqua" pitchFamily="18" charset="0"/>
          </a:endParaRPr>
        </a:p>
      </dsp:txBody>
      <dsp:txXfrm>
        <a:off x="2097023" y="5268802"/>
        <a:ext cx="7656576" cy="332370"/>
      </dsp:txXfrm>
    </dsp:sp>
    <dsp:sp modelId="{4C8AADB8-CCA2-46A5-A4BF-9D415DCA30DB}">
      <dsp:nvSpPr>
        <dsp:cNvPr id="0" name=""/>
        <dsp:cNvSpPr/>
      </dsp:nvSpPr>
      <dsp:spPr>
        <a:xfrm>
          <a:off x="1950720" y="5601173"/>
          <a:ext cx="7802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218CA-21A6-44E0-AF05-DBA3A3D935C6}">
      <dsp:nvSpPr>
        <dsp:cNvPr id="0" name=""/>
        <dsp:cNvSpPr/>
      </dsp:nvSpPr>
      <dsp:spPr>
        <a:xfrm>
          <a:off x="0" y="0"/>
          <a:ext cx="103918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129D9-A4CD-4132-94DC-0EE84DD6CA1A}">
      <dsp:nvSpPr>
        <dsp:cNvPr id="0" name=""/>
        <dsp:cNvSpPr/>
      </dsp:nvSpPr>
      <dsp:spPr>
        <a:xfrm>
          <a:off x="0" y="0"/>
          <a:ext cx="2078362" cy="411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u="none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u="none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u="none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u="none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u="none" kern="1200" dirty="0">
              <a:latin typeface="Book Antiqua" pitchFamily="18" charset="0"/>
            </a:rPr>
            <a:t>SCHOOL LEVEL (HOT COOKED FOOD)</a:t>
          </a:r>
          <a:endParaRPr lang="en-IN" sz="2100" b="1" u="none" kern="1200" dirty="0">
            <a:latin typeface="Book Antiqua" pitchFamily="18" charset="0"/>
          </a:endParaRPr>
        </a:p>
      </dsp:txBody>
      <dsp:txXfrm>
        <a:off x="0" y="0"/>
        <a:ext cx="2078362" cy="4114277"/>
      </dsp:txXfrm>
    </dsp:sp>
    <dsp:sp modelId="{65F19A7C-5DFD-4443-B236-3389DB37524B}">
      <dsp:nvSpPr>
        <dsp:cNvPr id="0" name=""/>
        <dsp:cNvSpPr/>
      </dsp:nvSpPr>
      <dsp:spPr>
        <a:xfrm>
          <a:off x="2234239" y="38772"/>
          <a:ext cx="8157572" cy="7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ook Antiqua" pitchFamily="18" charset="0"/>
            </a:rPr>
            <a:t>HEAD OF THE SCHOOL CHECKS FOR QUANTITY AND QUALITY OF THE FOOD RECEIVED FOR THE DAY FROM THE SELF HELP GROUP.</a:t>
          </a:r>
          <a:endParaRPr lang="en-IN" sz="1900" kern="1200" dirty="0">
            <a:latin typeface="Book Antiqua" pitchFamily="18" charset="0"/>
          </a:endParaRPr>
        </a:p>
      </dsp:txBody>
      <dsp:txXfrm>
        <a:off x="2234239" y="38772"/>
        <a:ext cx="8157572" cy="775444"/>
      </dsp:txXfrm>
    </dsp:sp>
    <dsp:sp modelId="{08DADC66-FC80-48DA-B4CD-409558261AA6}">
      <dsp:nvSpPr>
        <dsp:cNvPr id="0" name=""/>
        <dsp:cNvSpPr/>
      </dsp:nvSpPr>
      <dsp:spPr>
        <a:xfrm>
          <a:off x="2078362" y="814217"/>
          <a:ext cx="8313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CBEF0-7C03-460A-817A-9DFCCF5A85EA}">
      <dsp:nvSpPr>
        <dsp:cNvPr id="0" name=""/>
        <dsp:cNvSpPr/>
      </dsp:nvSpPr>
      <dsp:spPr>
        <a:xfrm>
          <a:off x="2234239" y="852989"/>
          <a:ext cx="8157572" cy="7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ook Antiqua" pitchFamily="18" charset="0"/>
            </a:rPr>
            <a:t>ONE MEMBER OF THE P.T.A. AND CLASS TEACHER TEST AND TASTES THE MEAL BEFORE SERVING TO STUDENTS.</a:t>
          </a:r>
          <a:endParaRPr lang="en-IN" sz="1900" kern="1200" dirty="0">
            <a:latin typeface="Book Antiqua" pitchFamily="18" charset="0"/>
          </a:endParaRPr>
        </a:p>
      </dsp:txBody>
      <dsp:txXfrm>
        <a:off x="2234239" y="852989"/>
        <a:ext cx="8157572" cy="775444"/>
      </dsp:txXfrm>
    </dsp:sp>
    <dsp:sp modelId="{0C7ACB2B-4510-4DF1-95CF-8DC3094DACA2}">
      <dsp:nvSpPr>
        <dsp:cNvPr id="0" name=""/>
        <dsp:cNvSpPr/>
      </dsp:nvSpPr>
      <dsp:spPr>
        <a:xfrm>
          <a:off x="2078362" y="1628434"/>
          <a:ext cx="8313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8B497-0029-44D0-8F0C-CD80562BCB40}">
      <dsp:nvSpPr>
        <dsp:cNvPr id="0" name=""/>
        <dsp:cNvSpPr/>
      </dsp:nvSpPr>
      <dsp:spPr>
        <a:xfrm>
          <a:off x="2234239" y="1667206"/>
          <a:ext cx="8157572" cy="7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ook Antiqua" pitchFamily="18" charset="0"/>
            </a:rPr>
            <a:t>TALUKA A.D.E.I.S VISIT ONE SCHOOL PER DAY OF THEIR JURISDICTION.</a:t>
          </a:r>
          <a:endParaRPr lang="en-IN" sz="1900" kern="1200" dirty="0">
            <a:latin typeface="Book Antiqua" pitchFamily="18" charset="0"/>
          </a:endParaRPr>
        </a:p>
      </dsp:txBody>
      <dsp:txXfrm>
        <a:off x="2234239" y="1667206"/>
        <a:ext cx="8157572" cy="775444"/>
      </dsp:txXfrm>
    </dsp:sp>
    <dsp:sp modelId="{94C65BB4-2F8A-4BD9-826E-329E075A203C}">
      <dsp:nvSpPr>
        <dsp:cNvPr id="0" name=""/>
        <dsp:cNvSpPr/>
      </dsp:nvSpPr>
      <dsp:spPr>
        <a:xfrm>
          <a:off x="2078362" y="2442651"/>
          <a:ext cx="8313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3725D-939E-46D9-852A-B8C46A9F361F}">
      <dsp:nvSpPr>
        <dsp:cNvPr id="0" name=""/>
        <dsp:cNvSpPr/>
      </dsp:nvSpPr>
      <dsp:spPr>
        <a:xfrm>
          <a:off x="2234239" y="2481423"/>
          <a:ext cx="8157572" cy="7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ook Antiqua" pitchFamily="18" charset="0"/>
            </a:rPr>
            <a:t>NUTRITION EXPERTS</a:t>
          </a:r>
          <a:endParaRPr lang="en-IN" sz="1900" kern="1200" dirty="0">
            <a:latin typeface="Book Antiqua" pitchFamily="18" charset="0"/>
          </a:endParaRPr>
        </a:p>
      </dsp:txBody>
      <dsp:txXfrm>
        <a:off x="2234239" y="2481423"/>
        <a:ext cx="8157572" cy="775444"/>
      </dsp:txXfrm>
    </dsp:sp>
    <dsp:sp modelId="{C6290E53-DC29-44A9-8D42-F194C4C95358}">
      <dsp:nvSpPr>
        <dsp:cNvPr id="0" name=""/>
        <dsp:cNvSpPr/>
      </dsp:nvSpPr>
      <dsp:spPr>
        <a:xfrm>
          <a:off x="2078362" y="3256868"/>
          <a:ext cx="8313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DC293-5A5D-44AD-AE9F-CA9D0DB9DAE5}">
      <dsp:nvSpPr>
        <dsp:cNvPr id="0" name=""/>
        <dsp:cNvSpPr/>
      </dsp:nvSpPr>
      <dsp:spPr>
        <a:xfrm>
          <a:off x="2234239" y="3295640"/>
          <a:ext cx="8157572" cy="7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ook Antiqua" pitchFamily="18" charset="0"/>
            </a:rPr>
            <a:t>EDUCATION OFFICERS WHO ARE ON TOUR.</a:t>
          </a:r>
          <a:endParaRPr lang="en-IN" sz="1900" kern="1200" dirty="0">
            <a:latin typeface="Book Antiqua" pitchFamily="18" charset="0"/>
          </a:endParaRPr>
        </a:p>
      </dsp:txBody>
      <dsp:txXfrm>
        <a:off x="2234239" y="3295640"/>
        <a:ext cx="8157572" cy="775444"/>
      </dsp:txXfrm>
    </dsp:sp>
    <dsp:sp modelId="{E314B262-1214-4172-82AF-80B28349C7EC}">
      <dsp:nvSpPr>
        <dsp:cNvPr id="0" name=""/>
        <dsp:cNvSpPr/>
      </dsp:nvSpPr>
      <dsp:spPr>
        <a:xfrm>
          <a:off x="2078362" y="4071085"/>
          <a:ext cx="8313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B299B-3189-40F9-9340-4D3152ADA770}">
      <dsp:nvSpPr>
        <dsp:cNvPr id="0" name=""/>
        <dsp:cNvSpPr/>
      </dsp:nvSpPr>
      <dsp:spPr>
        <a:xfrm>
          <a:off x="1461678" y="0"/>
          <a:ext cx="5649143" cy="564914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BDF72-8598-4CDD-A805-571503FCA5A6}">
      <dsp:nvSpPr>
        <dsp:cNvPr id="0" name=""/>
        <dsp:cNvSpPr/>
      </dsp:nvSpPr>
      <dsp:spPr>
        <a:xfrm>
          <a:off x="1998347" y="536668"/>
          <a:ext cx="2203165" cy="2203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ook Antiqua" pitchFamily="18" charset="0"/>
            </a:rPr>
            <a:t>D.E.O. FOR NORTH ZONE </a:t>
          </a:r>
          <a:endParaRPr lang="en-IN" sz="2800" kern="1200" dirty="0">
            <a:latin typeface="Book Antiqua" pitchFamily="18" charset="0"/>
          </a:endParaRPr>
        </a:p>
      </dsp:txBody>
      <dsp:txXfrm>
        <a:off x="2105897" y="644218"/>
        <a:ext cx="1988065" cy="1988065"/>
      </dsp:txXfrm>
    </dsp:sp>
    <dsp:sp modelId="{FDF69A60-98E4-4B5A-93DC-8F8C78AABC2C}">
      <dsp:nvSpPr>
        <dsp:cNvPr id="0" name=""/>
        <dsp:cNvSpPr/>
      </dsp:nvSpPr>
      <dsp:spPr>
        <a:xfrm>
          <a:off x="4370987" y="536668"/>
          <a:ext cx="2203165" cy="2203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ook Antiqua" pitchFamily="18" charset="0"/>
            </a:rPr>
            <a:t>D.E.O. FOR SOUTH ZONE</a:t>
          </a:r>
          <a:endParaRPr lang="en-IN" sz="2800" kern="1200" dirty="0">
            <a:latin typeface="Book Antiqua" pitchFamily="18" charset="0"/>
          </a:endParaRPr>
        </a:p>
      </dsp:txBody>
      <dsp:txXfrm>
        <a:off x="4478537" y="644218"/>
        <a:ext cx="1988065" cy="1988065"/>
      </dsp:txXfrm>
    </dsp:sp>
    <dsp:sp modelId="{319A8467-2581-4844-A51B-7E47309F4F72}">
      <dsp:nvSpPr>
        <dsp:cNvPr id="0" name=""/>
        <dsp:cNvSpPr/>
      </dsp:nvSpPr>
      <dsp:spPr>
        <a:xfrm>
          <a:off x="1998347" y="2909308"/>
          <a:ext cx="2203165" cy="2203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ook Antiqua" pitchFamily="18" charset="0"/>
            </a:rPr>
            <a:t>D.E.O. FOR CENTRAL ZONE</a:t>
          </a:r>
          <a:endParaRPr lang="en-IN" sz="2800" kern="1200" dirty="0">
            <a:latin typeface="Book Antiqua" pitchFamily="18" charset="0"/>
          </a:endParaRPr>
        </a:p>
      </dsp:txBody>
      <dsp:txXfrm>
        <a:off x="2105897" y="3016858"/>
        <a:ext cx="1988065" cy="1988065"/>
      </dsp:txXfrm>
    </dsp:sp>
    <dsp:sp modelId="{A66036C0-C407-46AD-9F79-5127795DEB1F}">
      <dsp:nvSpPr>
        <dsp:cNvPr id="0" name=""/>
        <dsp:cNvSpPr/>
      </dsp:nvSpPr>
      <dsp:spPr>
        <a:xfrm>
          <a:off x="4370987" y="2909308"/>
          <a:ext cx="2203165" cy="2203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Book Antiqua" pitchFamily="18" charset="0"/>
            </a:rPr>
            <a:t>TALUKA  ADEI  FOR TALUKA</a:t>
          </a:r>
          <a:endParaRPr lang="en-IN" sz="2800" kern="1200" dirty="0">
            <a:latin typeface="Book Antiqua" pitchFamily="18" charset="0"/>
          </a:endParaRPr>
        </a:p>
      </dsp:txBody>
      <dsp:txXfrm>
        <a:off x="4478537" y="3016858"/>
        <a:ext cx="1988065" cy="19880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5B5BF-1959-4DF2-8E4F-F57A976E5090}">
      <dsp:nvSpPr>
        <dsp:cNvPr id="0" name=""/>
        <dsp:cNvSpPr/>
      </dsp:nvSpPr>
      <dsp:spPr>
        <a:xfrm>
          <a:off x="0" y="155"/>
          <a:ext cx="1071439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3B9E9-D72D-45D2-8FE9-35F7BDC284E2}">
      <dsp:nvSpPr>
        <dsp:cNvPr id="0" name=""/>
        <dsp:cNvSpPr/>
      </dsp:nvSpPr>
      <dsp:spPr>
        <a:xfrm>
          <a:off x="0" y="155"/>
          <a:ext cx="10714396" cy="882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latin typeface="Book Antiqua" pitchFamily="18" charset="0"/>
          </a:endParaRP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 Antiqua" pitchFamily="18" charset="0"/>
            </a:rPr>
            <a:t>THE PROGRAMME IS CARRIED OUT BY DIRECTORATE OF HEALTH SERVICES AND SUBMIT THE REPORT TO THE DIRECTORATE OF EDUCATION ON QUARTERLY BASIS.</a:t>
          </a:r>
          <a:endParaRPr lang="en-IN" sz="1800" kern="1200" dirty="0">
            <a:latin typeface="Book Antiqua" pitchFamily="18" charset="0"/>
          </a:endParaRPr>
        </a:p>
      </dsp:txBody>
      <dsp:txXfrm>
        <a:off x="0" y="155"/>
        <a:ext cx="10714396" cy="882789"/>
      </dsp:txXfrm>
    </dsp:sp>
    <dsp:sp modelId="{6952A067-16F5-4729-887E-32035F7EFBEF}">
      <dsp:nvSpPr>
        <dsp:cNvPr id="0" name=""/>
        <dsp:cNvSpPr/>
      </dsp:nvSpPr>
      <dsp:spPr>
        <a:xfrm>
          <a:off x="0" y="882944"/>
          <a:ext cx="1071439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FBCF3-20E9-4604-A8EA-C6B709DE54C8}">
      <dsp:nvSpPr>
        <dsp:cNvPr id="0" name=""/>
        <dsp:cNvSpPr/>
      </dsp:nvSpPr>
      <dsp:spPr>
        <a:xfrm>
          <a:off x="0" y="882944"/>
          <a:ext cx="10714396" cy="430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 Antiqua" pitchFamily="18" charset="0"/>
            </a:rPr>
            <a:t>SOME SCHOOLS ARE VISITED MORE THAN ONCE.</a:t>
          </a:r>
          <a:endParaRPr lang="en-IN" sz="1800" kern="1200" dirty="0">
            <a:latin typeface="Book Antiqua" pitchFamily="18" charset="0"/>
          </a:endParaRPr>
        </a:p>
      </dsp:txBody>
      <dsp:txXfrm>
        <a:off x="0" y="882944"/>
        <a:ext cx="10714396" cy="430624"/>
      </dsp:txXfrm>
    </dsp:sp>
    <dsp:sp modelId="{00988FB1-967C-4E8F-B0FE-611BB0BFF433}">
      <dsp:nvSpPr>
        <dsp:cNvPr id="0" name=""/>
        <dsp:cNvSpPr/>
      </dsp:nvSpPr>
      <dsp:spPr>
        <a:xfrm>
          <a:off x="0" y="1313569"/>
          <a:ext cx="1071439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D137C-7698-443B-9039-AD23C84D1CC4}">
      <dsp:nvSpPr>
        <dsp:cNvPr id="0" name=""/>
        <dsp:cNvSpPr/>
      </dsp:nvSpPr>
      <dsp:spPr>
        <a:xfrm>
          <a:off x="0" y="1264866"/>
          <a:ext cx="10714396" cy="446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 Antiqua" pitchFamily="18" charset="0"/>
            </a:rPr>
            <a:t>STUDENTS OF STD IX TO X ARE ALSO SUPPLIED DE WORMING TABLETS.</a:t>
          </a:r>
          <a:endParaRPr lang="en-IN" sz="1800" kern="1200" dirty="0">
            <a:latin typeface="Book Antiqua" pitchFamily="18" charset="0"/>
          </a:endParaRPr>
        </a:p>
      </dsp:txBody>
      <dsp:txXfrm>
        <a:off x="0" y="1264866"/>
        <a:ext cx="10714396" cy="446691"/>
      </dsp:txXfrm>
    </dsp:sp>
    <dsp:sp modelId="{B88DEF7F-474C-4FCB-9F38-D129E3F86FAB}">
      <dsp:nvSpPr>
        <dsp:cNvPr id="0" name=""/>
        <dsp:cNvSpPr/>
      </dsp:nvSpPr>
      <dsp:spPr>
        <a:xfrm>
          <a:off x="0" y="1760261"/>
          <a:ext cx="1071439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C056D-856C-44F4-8AEA-0071E60151FF}">
      <dsp:nvSpPr>
        <dsp:cNvPr id="0" name=""/>
        <dsp:cNvSpPr/>
      </dsp:nvSpPr>
      <dsp:spPr>
        <a:xfrm>
          <a:off x="0" y="1760261"/>
          <a:ext cx="10714396" cy="882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 Antiqua" pitchFamily="18" charset="0"/>
            </a:rPr>
            <a:t>STUDENTS FROM STD I TO XII ARE SUPPLIED WITH SPECTACLES</a:t>
          </a:r>
          <a:endParaRPr lang="en-IN" sz="1800" kern="1200" dirty="0">
            <a:latin typeface="Book Antiqua" pitchFamily="18" charset="0"/>
          </a:endParaRPr>
        </a:p>
      </dsp:txBody>
      <dsp:txXfrm>
        <a:off x="0" y="1760261"/>
        <a:ext cx="10714396" cy="8827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EE092-4C76-4E05-B0C5-2F7E873805D4}">
      <dsp:nvSpPr>
        <dsp:cNvPr id="0" name=""/>
        <dsp:cNvSpPr/>
      </dsp:nvSpPr>
      <dsp:spPr>
        <a:xfrm>
          <a:off x="0" y="0"/>
          <a:ext cx="2083593" cy="5440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ook Antiqua" pitchFamily="18" charset="0"/>
            </a:rPr>
            <a:t>* ALL COOK CUM HELPERS HAVE BANK ACCOUNTS.</a:t>
          </a:r>
          <a:endParaRPr lang="en-IN" sz="1400" kern="1200" dirty="0">
            <a:latin typeface="Book Antiqua" pitchFamily="18" charset="0"/>
          </a:endParaRPr>
        </a:p>
      </dsp:txBody>
      <dsp:txXfrm>
        <a:off x="0" y="2176052"/>
        <a:ext cx="2083593" cy="2176052"/>
      </dsp:txXfrm>
    </dsp:sp>
    <dsp:sp modelId="{57A2E3FD-5C8B-4628-B78B-CB4CA7128380}">
      <dsp:nvSpPr>
        <dsp:cNvPr id="0" name=""/>
        <dsp:cNvSpPr/>
      </dsp:nvSpPr>
      <dsp:spPr>
        <a:xfrm>
          <a:off x="136014" y="326407"/>
          <a:ext cx="1811563" cy="181156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BE723-C240-44B7-97E8-924DF6C1E57E}">
      <dsp:nvSpPr>
        <dsp:cNvPr id="0" name=""/>
        <dsp:cNvSpPr/>
      </dsp:nvSpPr>
      <dsp:spPr>
        <a:xfrm>
          <a:off x="2146101" y="0"/>
          <a:ext cx="2083593" cy="5440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ook Antiqua" pitchFamily="18" charset="0"/>
            </a:rPr>
            <a:t>* STATE GOVERNMENT IS PROVIDING MORE FUNDS THAN ITS MANDATORY SHARE IN COOKING COST (. Rs. 1.76 MORE IN PRIMARY AND Rs 0.75 MORE IN U.P.).</a:t>
          </a:r>
          <a:endParaRPr lang="en-IN" sz="1400" kern="1200" dirty="0">
            <a:latin typeface="Book Antiqua" pitchFamily="18" charset="0"/>
          </a:endParaRPr>
        </a:p>
      </dsp:txBody>
      <dsp:txXfrm>
        <a:off x="2146101" y="2176052"/>
        <a:ext cx="2083593" cy="2176052"/>
      </dsp:txXfrm>
    </dsp:sp>
    <dsp:sp modelId="{0DA3EFAB-DCD0-4192-9B07-1F7CF993C031}">
      <dsp:nvSpPr>
        <dsp:cNvPr id="0" name=""/>
        <dsp:cNvSpPr/>
      </dsp:nvSpPr>
      <dsp:spPr>
        <a:xfrm>
          <a:off x="2282116" y="326407"/>
          <a:ext cx="1811563" cy="181156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FB6AD-25DE-43E2-BBFE-7B98FADC4F09}">
      <dsp:nvSpPr>
        <dsp:cNvPr id="0" name=""/>
        <dsp:cNvSpPr/>
      </dsp:nvSpPr>
      <dsp:spPr>
        <a:xfrm>
          <a:off x="4292203" y="0"/>
          <a:ext cx="2083593" cy="5440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ook Antiqua" pitchFamily="18" charset="0"/>
            </a:rPr>
            <a:t>*ALL PAYMENTS OF COOK CUM HELPERS, SHGS /MMS/  PTAS,  FOOD CORPORATION OF INDIA AND TRANSPORT CONTRACTOR  HAS BEEN  DONE THROUGH ECS.</a:t>
          </a:r>
          <a:endParaRPr lang="en-IN" sz="1400" kern="1200" dirty="0">
            <a:latin typeface="Book Antiqua" pitchFamily="18" charset="0"/>
          </a:endParaRPr>
        </a:p>
      </dsp:txBody>
      <dsp:txXfrm>
        <a:off x="4292203" y="2176052"/>
        <a:ext cx="2083593" cy="2176052"/>
      </dsp:txXfrm>
    </dsp:sp>
    <dsp:sp modelId="{7DDF22D5-61F9-4E7C-8569-8C0DFAC06128}">
      <dsp:nvSpPr>
        <dsp:cNvPr id="0" name=""/>
        <dsp:cNvSpPr/>
      </dsp:nvSpPr>
      <dsp:spPr>
        <a:xfrm>
          <a:off x="4428218" y="326407"/>
          <a:ext cx="1811563" cy="181156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ED79D-F3EE-41EA-9768-9645C30C83E1}">
      <dsp:nvSpPr>
        <dsp:cNvPr id="0" name=""/>
        <dsp:cNvSpPr/>
      </dsp:nvSpPr>
      <dsp:spPr>
        <a:xfrm>
          <a:off x="6438304" y="0"/>
          <a:ext cx="2083593" cy="5440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ook Antiqua" pitchFamily="18" charset="0"/>
            </a:rPr>
            <a:t>MASTER TRAINING  GIVEN BY DIRECTORATE OF EDUCATION, GOA TO 695 COOK-CUM-HELPERS FROM 12 TALUKAS (BLOCK) OF THE STATE OF GOA IN ORDER TO SENSITIZE FOOD SAFETY, HYGIENE AND FOOD DISTRIBUTION.</a:t>
          </a:r>
          <a:endParaRPr lang="en-IN" sz="1400" kern="1200" dirty="0">
            <a:latin typeface="Book Antiqua" pitchFamily="18" charset="0"/>
          </a:endParaRPr>
        </a:p>
      </dsp:txBody>
      <dsp:txXfrm>
        <a:off x="6438304" y="2176052"/>
        <a:ext cx="2083593" cy="2176052"/>
      </dsp:txXfrm>
    </dsp:sp>
    <dsp:sp modelId="{4F84705F-E316-4F4C-9423-5ECE73A95D69}">
      <dsp:nvSpPr>
        <dsp:cNvPr id="0" name=""/>
        <dsp:cNvSpPr/>
      </dsp:nvSpPr>
      <dsp:spPr>
        <a:xfrm>
          <a:off x="6604011" y="104672"/>
          <a:ext cx="1811563" cy="181156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26C5C-4292-443F-BA76-0FC34F53D11F}">
      <dsp:nvSpPr>
        <dsp:cNvPr id="0" name=""/>
        <dsp:cNvSpPr/>
      </dsp:nvSpPr>
      <dsp:spPr>
        <a:xfrm>
          <a:off x="8584406" y="0"/>
          <a:ext cx="2083593" cy="5440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ook Antiqua" pitchFamily="18" charset="0"/>
            </a:rPr>
            <a:t>INTERACTIVE VOICE RESPONSE SYSTEM (IVRS) HAS BEEN IMPLEMENTED SUCCESSFULLY IN THE STATE OF GOA FROM 2017.</a:t>
          </a:r>
          <a:endParaRPr lang="en-IN" sz="1400" kern="1200" dirty="0">
            <a:latin typeface="Book Antiqua" pitchFamily="18" charset="0"/>
          </a:endParaRPr>
        </a:p>
      </dsp:txBody>
      <dsp:txXfrm>
        <a:off x="8584406" y="2176052"/>
        <a:ext cx="2083593" cy="2176052"/>
      </dsp:txXfrm>
    </dsp:sp>
    <dsp:sp modelId="{DCE66A40-278C-46EA-8EB2-6D47AE4CD681}">
      <dsp:nvSpPr>
        <dsp:cNvPr id="0" name=""/>
        <dsp:cNvSpPr/>
      </dsp:nvSpPr>
      <dsp:spPr>
        <a:xfrm>
          <a:off x="8720421" y="326407"/>
          <a:ext cx="1811563" cy="1811563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16714-2489-4356-90F7-07FC1187C729}">
      <dsp:nvSpPr>
        <dsp:cNvPr id="0" name=""/>
        <dsp:cNvSpPr/>
      </dsp:nvSpPr>
      <dsp:spPr>
        <a:xfrm>
          <a:off x="395117" y="4610024"/>
          <a:ext cx="9814560" cy="81601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0422" cy="497526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148" y="1"/>
            <a:ext cx="2930421" cy="497526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r">
              <a:defRPr sz="1200"/>
            </a:lvl1pPr>
          </a:lstStyle>
          <a:p>
            <a:fld id="{B9451C19-F81E-4FBE-A36E-288B47AE7D07}" type="datetimeFigureOut">
              <a:rPr lang="en-US" smtClean="0"/>
              <a:t>3/19/2020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388"/>
            <a:ext cx="2930422" cy="497525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148" y="9443388"/>
            <a:ext cx="2930421" cy="497525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r">
              <a:defRPr sz="1200"/>
            </a:lvl1pPr>
          </a:lstStyle>
          <a:p>
            <a:fld id="{34A98E15-ED51-40CD-A570-46254829A8B7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8" cy="497126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8" cy="497126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r">
              <a:defRPr sz="1200"/>
            </a:lvl1pPr>
          </a:lstStyle>
          <a:p>
            <a:fld id="{B91D6CE5-5ECD-409E-8FD2-D99BF91982E0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98" tIns="45999" rIns="91998" bIns="459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5"/>
            <a:ext cx="5408930" cy="4474131"/>
          </a:xfrm>
          <a:prstGeom prst="rect">
            <a:avLst/>
          </a:prstGeom>
        </p:spPr>
        <p:txBody>
          <a:bodyPr vert="horz" lIns="91998" tIns="45999" rIns="91998" bIns="459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8" cy="497126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8" cy="497126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r">
              <a:defRPr sz="1200"/>
            </a:lvl1pPr>
          </a:lstStyle>
          <a:p>
            <a:fld id="{B4AAE401-207C-425D-A8D1-D552B550A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19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0350" indent="-288597" defTabSz="9219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4386" indent="-230877" defTabSz="9219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6140" indent="-230877" defTabSz="9219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7893" indent="-230877" defTabSz="9219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9648" indent="-230877" defTabSz="9219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1403" indent="-230877" defTabSz="9219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3156" indent="-230877" defTabSz="9219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4910" indent="-230877" defTabSz="9219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875AF8A-5CA0-4765-80B3-7119E54E7F25}" type="slidenum">
              <a:rPr lang="en-US" smtClean="0"/>
              <a:pPr eaLnBrk="1" hangingPunct="1">
                <a:defRPr/>
              </a:pPr>
              <a:t>1</a:t>
            </a:fld>
            <a:endParaRPr lang="en-US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" y="746125"/>
            <a:ext cx="6629400" cy="372903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489" y="4723373"/>
            <a:ext cx="4958187" cy="4473791"/>
          </a:xfrm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9978">
              <a:defRPr/>
            </a:pPr>
            <a:r>
              <a:rPr lang="en-US" sz="1400" dirty="0"/>
              <a:t>HELPERS ARE APPOINTED LOCALLY BY THE SCHOOLS TO SERVE FOOD TO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AE401-207C-425D-A8D1-D552B550AC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4997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AE401-207C-425D-A8D1-D552B550AC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6675" y="746125"/>
            <a:ext cx="6627813" cy="3729038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ECEA0F-A80A-4974-B3C1-7FD5A2C9598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BA50-A22E-4EAE-B73B-1D39DD91E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CB67C-326A-491F-89C8-7F4395028EE3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DE24E-235D-4BC3-BCE7-0A642DC58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282593A3-BCA9-4C37-B982-74EFA4FC7F43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07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/>
          <a:srcRect l="27779" t="13121" r="27777" b="10283"/>
          <a:stretch>
            <a:fillRect/>
          </a:stretch>
        </p:blipFill>
        <p:spPr bwMode="auto">
          <a:xfrm>
            <a:off x="8912225" y="544358"/>
            <a:ext cx="1743075" cy="160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21153"/>
            <a:ext cx="1524000" cy="185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14400" y="2761894"/>
            <a:ext cx="10515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MID DAY MEAL SCHEME</a:t>
            </a:r>
            <a:endParaRPr lang="en-IN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DIRECTORATE OF EDUCATION</a:t>
            </a:r>
            <a:b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</a:b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GOVERNMENT OF GOA</a:t>
            </a:r>
            <a:endParaRPr lang="en-IN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6824" y="174818"/>
            <a:ext cx="3152775" cy="278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C:\Users\Admin\Desktop\photos of goa\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3999" y="4400144"/>
            <a:ext cx="2590800" cy="18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 descr="C:\Users\Admin\Desktop\photos of goa\images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2" y="4393110"/>
            <a:ext cx="2882900" cy="18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C:\Users\Admin\Desktop\photos of goa\images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4397954"/>
            <a:ext cx="3657600" cy="186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Admin\Desktop\MDM logo edit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1" y="762001"/>
            <a:ext cx="6853237" cy="524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Content Placeholder 1">
            <a:extLst>
              <a:ext uri="{FF2B5EF4-FFF2-40B4-BE49-F238E27FC236}">
                <a16:creationId xmlns="" xmlns:a16="http://schemas.microsoft.com/office/drawing/2014/main" id="{0F39FDC7-0A2C-4D94-A665-9CAD6012B3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5115639"/>
              </p:ext>
            </p:extLst>
          </p:nvPr>
        </p:nvGraphicFramePr>
        <p:xfrm>
          <a:off x="914400" y="857232"/>
          <a:ext cx="9753600" cy="561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43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ADD521AB-8C64-4D13-BF3C-213639CA30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914400" y="75818"/>
            <a:ext cx="10253698" cy="707886"/>
          </a:xfr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CHECKING QUANTITY AND QUALITY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="" xmlns:a16="http://schemas.microsoft.com/office/drawing/2014/main" id="{F4F131B7-35DA-4B26-94C3-FA5D1BF539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07032029"/>
              </p:ext>
            </p:extLst>
          </p:nvPr>
        </p:nvGraphicFramePr>
        <p:xfrm>
          <a:off x="990600" y="1067322"/>
          <a:ext cx="10391812" cy="411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C97BD497-5F22-4591-A146-060A5FF121F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838200" y="212545"/>
            <a:ext cx="10820400" cy="584775"/>
          </a:xfr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CHECKING QUANTITY AND QUALITY (CONTD..)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="" xmlns:a16="http://schemas.microsoft.com/office/drawing/2014/main" id="{613CC9FE-803E-4A01-848C-BBDC1DEC2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34014195"/>
              </p:ext>
            </p:extLst>
          </p:nvPr>
        </p:nvGraphicFramePr>
        <p:xfrm>
          <a:off x="1809750" y="1251854"/>
          <a:ext cx="8572500" cy="564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E457353D-EC4D-4620-AF8E-76CF79B58E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534400" cy="797377"/>
          </a:xfrm>
        </p:spPr>
        <p:txBody>
          <a:bodyPr>
            <a:normAutofit/>
          </a:bodyPr>
          <a:lstStyle/>
          <a:p>
            <a:pPr algn="l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GRIEVANCE REDRESSAL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602E4E64-D4B7-4DB8-9FEC-5519482AF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98142812"/>
              </p:ext>
            </p:extLst>
          </p:nvPr>
        </p:nvGraphicFramePr>
        <p:xfrm>
          <a:off x="1168082" y="4000504"/>
          <a:ext cx="10714396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B518C813-C595-4489-BF56-0A4CD947FE5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06596"/>
            <a:ext cx="10029860" cy="797377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latin typeface="Book Antiqua" pitchFamily="18" charset="0"/>
                <a:cs typeface="Segoe UI" panose="020B0502040204020203" pitchFamily="34" charset="0"/>
              </a:rPr>
              <a:t>SCHOOL HEALTH PROGRAMME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3183894"/>
              </p:ext>
            </p:extLst>
          </p:nvPr>
        </p:nvGraphicFramePr>
        <p:xfrm>
          <a:off x="1952596" y="857232"/>
          <a:ext cx="8305800" cy="2593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1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1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1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61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1631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ACTION TAKEN</a:t>
                      </a:r>
                    </a:p>
                  </a:txBody>
                  <a:tcPr marT="39875" marB="3987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2018-19</a:t>
                      </a:r>
                    </a:p>
                  </a:txBody>
                  <a:tcPr marT="39875" marB="3987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Book Antiqua" pitchFamily="18" charset="0"/>
                      </a:endParaRPr>
                    </a:p>
                  </a:txBody>
                  <a:tcPr marT="39875" marB="3987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2019-20</a:t>
                      </a:r>
                    </a:p>
                  </a:txBody>
                  <a:tcPr marT="39875" marB="3987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Book Antiqua" pitchFamily="18" charset="0"/>
                      </a:endParaRPr>
                    </a:p>
                  </a:txBody>
                  <a:tcPr marT="39875" marB="3987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773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SCHOOLS COVERED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NO OF STUDENTS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SCHOOLS COVERED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NO OF STUDENTS</a:t>
                      </a:r>
                    </a:p>
                  </a:txBody>
                  <a:tcPr marT="39875" marB="3987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27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IRON, FOLIC ACID </a:t>
                      </a:r>
                      <a:endParaRPr lang="en-US" sz="1400" dirty="0"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1,390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2,73,254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1,468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1,95,954</a:t>
                      </a:r>
                    </a:p>
                  </a:txBody>
                  <a:tcPr marT="39875" marB="3987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36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DE WORMING TABLETS</a:t>
                      </a:r>
                      <a:endParaRPr lang="en-US" sz="1400" dirty="0"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527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1,40,681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1468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3,59,843</a:t>
                      </a:r>
                    </a:p>
                  </a:txBody>
                  <a:tcPr marT="39875" marB="398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7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DISTRIBUTION OF SPECTACLES</a:t>
                      </a:r>
                      <a:endParaRPr lang="en-US" sz="1400" dirty="0"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341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37,992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357</a:t>
                      </a:r>
                    </a:p>
                  </a:txBody>
                  <a:tcPr marT="39875" marB="39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  <a:cs typeface="Segoe UI" panose="020B0502040204020203" pitchFamily="34" charset="0"/>
                        </a:rPr>
                        <a:t>949</a:t>
                      </a:r>
                    </a:p>
                  </a:txBody>
                  <a:tcPr marT="39875" marB="398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CF60945-7C07-4D7F-993C-45B497259F82}"/>
              </a:ext>
            </a:extLst>
          </p:cNvPr>
          <p:cNvSpPr txBox="1"/>
          <p:nvPr/>
        </p:nvSpPr>
        <p:spPr>
          <a:xfrm>
            <a:off x="1952596" y="3500438"/>
            <a:ext cx="5445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Book Antiqua" pitchFamily="18" charset="0"/>
              </a:rPr>
              <a:t>* </a:t>
            </a:r>
            <a:r>
              <a:rPr lang="en-US" sz="1600" dirty="0">
                <a:latin typeface="Book Antiqua" pitchFamily="18" charset="0"/>
                <a:cs typeface="Arabic Typesetting" pitchFamily="66" charset="-78"/>
              </a:rPr>
              <a:t>Source: Data provided by Directorate of Health Services </a:t>
            </a:r>
            <a:endParaRPr lang="en-US" sz="20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82" name="Group 34"/>
          <p:cNvGraphicFramePr>
            <a:graphicFrameLocks noGrp="1"/>
          </p:cNvGraphicFramePr>
          <p:nvPr>
            <p:ph/>
            <p:extLst>
              <p:ext uri="{D42A27DB-BD31-4B8C-83A1-F6EECF244321}">
                <p14:modId xmlns="" xmlns:p14="http://schemas.microsoft.com/office/powerpoint/2010/main" val="6930678"/>
              </p:ext>
            </p:extLst>
          </p:nvPr>
        </p:nvGraphicFramePr>
        <p:xfrm>
          <a:off x="914400" y="1417561"/>
          <a:ext cx="9862119" cy="494312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085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69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84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320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CATEGORY</a:t>
                      </a:r>
                    </a:p>
                  </a:txBody>
                  <a:tcPr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BUDGET PROVISION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    2019-20</a:t>
                      </a: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900" b="1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BUDGET PROVISION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    2020-21</a:t>
                      </a: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7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PRIMARY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1200.00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1350.00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anchorCtr="1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2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UPPER PRIMARY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1650.00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1800.00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28" marB="45728" anchor="ctr" anchorCtr="1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GRAND TOTAL                 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2850.00</a:t>
                      </a: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3150.00</a:t>
                      </a: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28" marB="45728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57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41643"/>
            <a:ext cx="2133600" cy="4762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2721B1B6-B84D-4085-9CC8-A24CF603CDC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74100"/>
            <a:ext cx="10058400" cy="1143461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BUDGET PROVISIONS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(IN LAKHS)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98" name="Group 146"/>
          <p:cNvGraphicFramePr>
            <a:graphicFrameLocks noGrp="1"/>
          </p:cNvGraphicFramePr>
          <p:nvPr>
            <p:ph/>
            <p:extLst>
              <p:ext uri="{D42A27DB-BD31-4B8C-83A1-F6EECF244321}">
                <p14:modId xmlns="" xmlns:p14="http://schemas.microsoft.com/office/powerpoint/2010/main" val="2102033028"/>
              </p:ext>
            </p:extLst>
          </p:nvPr>
        </p:nvGraphicFramePr>
        <p:xfrm>
          <a:off x="1066800" y="2033590"/>
          <a:ext cx="9220200" cy="374774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549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10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5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626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810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CATEGORY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ALLOCATED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LIFTED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(UPTO 31-12-2019)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UTILISED                (UPTO 31-12-2019)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% UTILIZATION OF ALLOCATED AMOUNT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(UPTO 31-12-2019)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2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WHEAT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WHEAT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WHEAT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WHEAT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6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PRIMARY STAGE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1914.00</a:t>
                      </a: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1393.26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1297.88</a:t>
                      </a: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67.81%</a:t>
                      </a: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marT="45712" marB="45712" anchor="ctr" horzOverflow="overflow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3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itchFamily="18" charset="0"/>
                        </a:rPr>
                        <a:t>UPPER PRIMARY STAGE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1914.00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1370.73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1242.08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64.89%</a:t>
                      </a: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marT="45712" marB="45712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153400" y="6219822"/>
            <a:ext cx="2133600" cy="63817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    </a:t>
            </a:r>
            <a:fld id="{D22B3818-FB4C-4342-B3B3-DF0E08ABB7C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100"/>
            <a:ext cx="10972800" cy="1693043"/>
          </a:xfrm>
        </p:spPr>
        <p:txBody>
          <a:bodyPr>
            <a:no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en-US" sz="3200" b="1" dirty="0">
                <a:latin typeface="Book Antiqua" pitchFamily="18" charset="0"/>
                <a:cs typeface="Segoe UI" panose="020B0502040204020203" pitchFamily="34" charset="0"/>
              </a:rPr>
              <a:t>DETAILS OF THE FOOD GRAINS RELEASED / UTILISED FOR PRIMARY &amp; UPPER PRIMARY STAGE UPTO DEC 19 (IN METRIC TONNES)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5760" indent="-182880">
              <a:buClr>
                <a:schemeClr val="accent6">
                  <a:lumMod val="75000"/>
                </a:schemeClr>
              </a:buClr>
              <a:buFont typeface="Wingdings 3"/>
              <a:buChar char="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42F4351A-840A-4988-9ACB-D884321BC64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38200" y="357167"/>
            <a:ext cx="10591800" cy="1000132"/>
          </a:xfrm>
        </p:spPr>
        <p:txBody>
          <a:bodyPr>
            <a:normAutofit fontScale="90000"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CENTRAL ASSISTANCE FOR  2019-20 FOR MDMS 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(PRY &amp; UPP. PRY) (IN LAKHS)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endParaRPr lang="en-I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7752358"/>
              </p:ext>
            </p:extLst>
          </p:nvPr>
        </p:nvGraphicFramePr>
        <p:xfrm>
          <a:off x="1595407" y="1357298"/>
          <a:ext cx="9037098" cy="48489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363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8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33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94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79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4780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COMPONENT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PAB ALLOCATION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     RELEASED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(INCLUDES REVALIDATION)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Book Antiqua"/>
                        </a:rPr>
                        <a:t>upto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 31/12/2019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EXPENDITURE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% UTILIZATION ON THE AMOUNT RELEASED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 (UPTO 31-12-2019)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8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COST OF FOOD GRAINS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74.38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44.63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36.16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81.02%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26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COOKING COST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1029.1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614.43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682.82*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111.13%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6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TRANSPORT ASSISTANCE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55.79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33.47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20.32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60.71%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7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MME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35.72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24.26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25.19*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104%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5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/>
                        </a:rPr>
                        <a:t>HONORARIUM TO COOK CUM HELPER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163.74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98.24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125.84*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128.09%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95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1358.73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815.03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890.33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60327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7454" y="6316167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CC0000"/>
                </a:solidFill>
              </a:rPr>
              <a:t>* Excess fund has been utilized from State Fund.</a:t>
            </a:r>
            <a:endParaRPr lang="en-US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481240"/>
            <a:ext cx="10287000" cy="45253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latin typeface="Book Antiqua" pitchFamily="18" charset="0"/>
              </a:rPr>
              <a:t>Annual Data Entries of schools are completed as follows:- .</a:t>
            </a:r>
          </a:p>
          <a:p>
            <a:pPr marL="109537" indent="0">
              <a:buNone/>
              <a:defRPr/>
            </a:pPr>
            <a:endParaRPr lang="en-US" dirty="0">
              <a:latin typeface="Book Antiqua" pitchFamily="18" charset="0"/>
            </a:endParaRPr>
          </a:p>
          <a:p>
            <a:pPr>
              <a:buNone/>
              <a:defRPr/>
            </a:pPr>
            <a:endParaRPr lang="en-US" dirty="0">
              <a:latin typeface="Book Antiqua" pitchFamily="18" charset="0"/>
            </a:endParaRPr>
          </a:p>
          <a:p>
            <a:pPr>
              <a:buNone/>
              <a:defRPr/>
            </a:pPr>
            <a:endParaRPr lang="en-US" dirty="0">
              <a:latin typeface="Book Antiqua" pitchFamily="18" charset="0"/>
            </a:endParaRPr>
          </a:p>
          <a:p>
            <a:pPr marL="109537" indent="0">
              <a:buNone/>
              <a:defRPr/>
            </a:pPr>
            <a:r>
              <a:rPr lang="en-US" sz="1200" dirty="0">
                <a:latin typeface="Book Antiqua" pitchFamily="18" charset="0"/>
              </a:rPr>
              <a:t> </a:t>
            </a:r>
          </a:p>
          <a:p>
            <a:pPr marL="109537" indent="0">
              <a:buNone/>
              <a:defRPr/>
            </a:pPr>
            <a:r>
              <a:rPr lang="en-US" sz="1200" dirty="0">
                <a:latin typeface="Book Antiqua" pitchFamily="18" charset="0"/>
              </a:rPr>
              <a:t>   </a:t>
            </a:r>
          </a:p>
          <a:p>
            <a:pPr marL="109537" indent="0">
              <a:buNone/>
              <a:defRPr/>
            </a:pPr>
            <a:endParaRPr lang="en-US" sz="1200" dirty="0">
              <a:latin typeface="Book Antiqua" pitchFamily="18" charset="0"/>
            </a:endParaRPr>
          </a:p>
          <a:p>
            <a:pPr marL="109537" indent="0">
              <a:buNone/>
              <a:defRPr/>
            </a:pPr>
            <a:r>
              <a:rPr lang="en-US" sz="800" dirty="0"/>
              <a:t>      </a:t>
            </a:r>
            <a:r>
              <a:rPr lang="en-US" sz="900" dirty="0"/>
              <a:t> </a:t>
            </a:r>
          </a:p>
          <a:p>
            <a:pPr marL="109537" indent="0">
              <a:buNone/>
              <a:defRPr/>
            </a:pPr>
            <a:r>
              <a:rPr lang="en-US" sz="1200" dirty="0">
                <a:latin typeface="Book Antiqua" pitchFamily="18" charset="0"/>
              </a:rPr>
              <a:t>	NOTE: Out of 1468 schools 14 schools could not be entered  in mis portal because of u-</a:t>
            </a:r>
            <a:r>
              <a:rPr lang="en-US" sz="1200" dirty="0" err="1">
                <a:latin typeface="Book Antiqua" pitchFamily="18" charset="0"/>
              </a:rPr>
              <a:t>dise</a:t>
            </a:r>
            <a:r>
              <a:rPr lang="en-US" sz="1200" dirty="0">
                <a:latin typeface="Book Antiqua" pitchFamily="18" charset="0"/>
              </a:rPr>
              <a:t> code problem. Data entry of the remaining 		schools will be completed before March 31</a:t>
            </a:r>
            <a:r>
              <a:rPr lang="en-US" sz="1200" baseline="30000" dirty="0">
                <a:latin typeface="Book Antiqua" pitchFamily="18" charset="0"/>
              </a:rPr>
              <a:t>st.</a:t>
            </a:r>
            <a:endParaRPr lang="en-US" sz="1200" dirty="0">
              <a:latin typeface="Book Antiqua" pitchFamily="18" charset="0"/>
            </a:endParaRPr>
          </a:p>
          <a:p>
            <a:pPr marL="109537" indent="0">
              <a:buNone/>
              <a:defRPr/>
            </a:pPr>
            <a:endParaRPr lang="en-US" dirty="0">
              <a:latin typeface="Book Antiqua" pitchFamily="18" charset="0"/>
            </a:endParaRP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MIS ANNUAL AND MONTHLY STATUS REPORT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804EC624-7E8E-4422-9B00-AB0B5F3A26E7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1249102"/>
              </p:ext>
            </p:extLst>
          </p:nvPr>
        </p:nvGraphicFramePr>
        <p:xfrm>
          <a:off x="1095415" y="2351702"/>
          <a:ext cx="10041148" cy="199169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508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7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40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73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73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08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843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5532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3082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8306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605544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TOTAL NO. OF SCHOOLS</a:t>
                      </a:r>
                      <a:endParaRPr lang="en-US" sz="12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58" marB="39858"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MONTHLY DATA PROGRESS</a:t>
                      </a:r>
                      <a:endParaRPr lang="en-US" sz="12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58" marB="39858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981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APRIL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MAY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JUNE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Book Antiqua" pitchFamily="18" charset="0"/>
                        </a:rPr>
                        <a:t>JULY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AUGUST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SEPTEMBER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OCTOBER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NOVEMBER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DECEMBER</a:t>
                      </a:r>
                    </a:p>
                  </a:txBody>
                  <a:tcPr marT="39858" marB="39858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6341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1454</a:t>
                      </a:r>
                      <a:endParaRPr lang="en-US" sz="12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1248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1247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1229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1229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1229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1228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1228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1226</a:t>
                      </a:r>
                    </a:p>
                  </a:txBody>
                  <a:tcPr marT="39858" marB="398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Book Antiqua" pitchFamily="18" charset="0"/>
                        </a:rPr>
                        <a:t>1207</a:t>
                      </a:r>
                    </a:p>
                  </a:txBody>
                  <a:tcPr marT="39858" marB="39858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62150" y="1539129"/>
            <a:ext cx="8267700" cy="3779741"/>
          </a:xfrm>
        </p:spPr>
        <p:txBody>
          <a:bodyPr/>
          <a:lstStyle/>
          <a:p>
            <a:pPr algn="ctr">
              <a:defRPr/>
            </a:pPr>
            <a:r>
              <a:rPr lang="en-US" sz="6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PROPOSAL FOR THE YEAR 2020-21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8B9BBFCD-1826-4083-989B-43F234CF585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79FA6EBA-BE18-4564-B6BF-988A85CA1C9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239491"/>
            <a:ext cx="10591800" cy="1461859"/>
          </a:xfrm>
        </p:spPr>
        <p:txBody>
          <a:bodyPr>
            <a:normAutofit fontScale="90000"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TOTAL REQUIREMENT OF FOOD GRAINS FOR 2020-21 FOR PRIMARY STAGE </a:t>
            </a:r>
            <a:b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</a:b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(CLASSES I-V)</a:t>
            </a:r>
            <a:endParaRPr lang="en-I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33061062"/>
              </p:ext>
            </p:extLst>
          </p:nvPr>
        </p:nvGraphicFramePr>
        <p:xfrm>
          <a:off x="1295400" y="2166487"/>
          <a:ext cx="9753600" cy="35812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263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03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34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1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719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34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NAME OF THE DISTRICT</a:t>
                      </a:r>
                      <a:endParaRPr lang="en-IN" sz="1600" b="1" dirty="0">
                        <a:solidFill>
                          <a:srgbClr val="000000"/>
                        </a:solidFill>
                        <a:latin typeface="Book Antiqua" pitchFamily="18" charset="0"/>
                        <a:ea typeface="Calibri"/>
                        <a:cs typeface="Calibri"/>
                      </a:endParaRPr>
                    </a:p>
                  </a:txBody>
                  <a:tcPr marL="68579" marR="6857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NUMBER OF STUDENTS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Book Antiqua" pitchFamily="18" charset="0"/>
                        </a:rPr>
                        <a:t>REQUIREMENT OF FOOD GRAINS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Book Antiqua" pitchFamily="18" charset="0"/>
                        </a:rPr>
                        <a:t> (IN MT) @ </a:t>
                      </a:r>
                      <a:r>
                        <a:rPr lang="en-US" sz="1600" b="1" dirty="0">
                          <a:latin typeface="Book Antiqua" pitchFamily="18" charset="0"/>
                        </a:rPr>
                        <a:t>100GM PER CHILD PER DAY</a:t>
                      </a:r>
                      <a:endParaRPr lang="en-IN" sz="1600" b="1" dirty="0">
                        <a:latin typeface="Book Antiqua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IN" sz="18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WHEAT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RICE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TOTAL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Book Antiqua" pitchFamily="18" charset="0"/>
                        </a:rPr>
                        <a:t>1</a:t>
                      </a:r>
                      <a:endParaRPr lang="en-IN" sz="16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Book Antiqua" pitchFamily="18" charset="0"/>
                        </a:rPr>
                        <a:t>2</a:t>
                      </a:r>
                      <a:endParaRPr lang="en-IN" sz="16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Book Antiqua" pitchFamily="18" charset="0"/>
                        </a:rPr>
                        <a:t>3</a:t>
                      </a:r>
                      <a:endParaRPr lang="en-IN" sz="16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Book Antiqua" pitchFamily="18" charset="0"/>
                        </a:rPr>
                        <a:t>4</a:t>
                      </a:r>
                      <a:endParaRPr lang="en-IN" sz="16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Book Antiqua" pitchFamily="18" charset="0"/>
                        </a:rPr>
                        <a:t>5</a:t>
                      </a:r>
                      <a:endParaRPr lang="en-IN" sz="16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NORTH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Book Antiqua" pitchFamily="18" charset="0"/>
                        </a:rPr>
                        <a:t>51211</a:t>
                      </a: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1126.64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Book Antiqua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1126.64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5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SOUTH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36289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Book Antiqua" pitchFamily="18" charset="0"/>
                        </a:rPr>
                        <a:t>798.36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Book Antiqua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Book Antiqua" pitchFamily="18" charset="0"/>
                        </a:rPr>
                        <a:t>798.36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5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ook Antiqua" pitchFamily="18" charset="0"/>
                        </a:rPr>
                        <a:t>TOTAL</a:t>
                      </a:r>
                      <a:endParaRPr lang="en-IN" sz="16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  <a:latin typeface="Book Antiqua" pitchFamily="18" charset="0"/>
                        </a:rPr>
                        <a:t>87500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1925.00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  <a:latin typeface="Book Antiqua" pitchFamily="18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1925.00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ADF9C414-081E-440D-9CD1-AC98D6A6FFC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3043"/>
            <a:ext cx="9448800" cy="598033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BRIEF HISTORY</a:t>
            </a:r>
            <a:endParaRPr lang="en-I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="" xmlns:a16="http://schemas.microsoft.com/office/drawing/2014/main" id="{80A5BBA7-5A69-4B2D-AC6B-C5DC008A9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78518200"/>
              </p:ext>
            </p:extLst>
          </p:nvPr>
        </p:nvGraphicFramePr>
        <p:xfrm>
          <a:off x="914400" y="771076"/>
          <a:ext cx="10515600" cy="5913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20231559-96DC-483C-A810-7C01ADA841C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66800" y="372388"/>
            <a:ext cx="10363200" cy="1395411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TOTAL REQUIREMENT OF FOOD GRAINS FOR 2020-21 FOR UPPER- PRIMARY STAGE </a:t>
            </a:r>
            <a:b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(CLASSES VI-VIII)</a:t>
            </a:r>
            <a:endParaRPr lang="en-I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3573951"/>
              </p:ext>
            </p:extLst>
          </p:nvPr>
        </p:nvGraphicFramePr>
        <p:xfrm>
          <a:off x="1524000" y="2209800"/>
          <a:ext cx="9677398" cy="39105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27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98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3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68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198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7632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Book Antiqua" pitchFamily="18" charset="0"/>
                        </a:rPr>
                        <a:t>NAME OF THE DISTRICT</a:t>
                      </a:r>
                      <a:endParaRPr lang="en-IN" sz="2100" b="1" dirty="0">
                        <a:solidFill>
                          <a:srgbClr val="000000"/>
                        </a:solidFill>
                        <a:latin typeface="Book Antiqua" pitchFamily="18" charset="0"/>
                        <a:ea typeface="Calibri"/>
                        <a:cs typeface="Calibri"/>
                      </a:endParaRPr>
                    </a:p>
                  </a:txBody>
                  <a:tcPr marL="68579" marR="6857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Book Antiqua" pitchFamily="18" charset="0"/>
                        </a:rPr>
                        <a:t>NUMBER OF STUDENTS</a:t>
                      </a:r>
                      <a:endParaRPr lang="en-IN" sz="21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Book Antiqua" pitchFamily="18" charset="0"/>
                        </a:rPr>
                        <a:t>REQUIREMENT OF FOOD GRAINS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Book Antiqua" pitchFamily="18" charset="0"/>
                        </a:rPr>
                        <a:t> (IN MT) @ 150GM PER CHILD PER DAY</a:t>
                      </a:r>
                      <a:endParaRPr lang="en-IN" sz="2100" b="1" dirty="0">
                        <a:latin typeface="Book Antiqua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IN" sz="21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294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28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28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Book Antiqua" pitchFamily="18" charset="0"/>
                        </a:rPr>
                        <a:t>WHEAT</a:t>
                      </a:r>
                      <a:endParaRPr lang="en-IN" sz="17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700" b="1" dirty="0">
                          <a:latin typeface="Book Antiqua" pitchFamily="18" charset="0"/>
                        </a:rPr>
                        <a:t>RICE</a:t>
                      </a:r>
                      <a:endParaRPr lang="en-IN" sz="17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Book Antiqua" pitchFamily="18" charset="0"/>
                        </a:rPr>
                        <a:t>TOTAL</a:t>
                      </a:r>
                      <a:endParaRPr lang="en-IN" sz="17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Book Antiqua" pitchFamily="18" charset="0"/>
                        </a:rPr>
                        <a:t>1</a:t>
                      </a:r>
                      <a:endParaRPr lang="en-IN" sz="17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Book Antiqua" pitchFamily="18" charset="0"/>
                        </a:rPr>
                        <a:t>2</a:t>
                      </a:r>
                      <a:endParaRPr lang="en-IN" sz="17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Book Antiqua" pitchFamily="18" charset="0"/>
                        </a:rPr>
                        <a:t>3</a:t>
                      </a:r>
                      <a:endParaRPr lang="en-IN" sz="17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Book Antiqua" pitchFamily="18" charset="0"/>
                        </a:rPr>
                        <a:t>4</a:t>
                      </a:r>
                      <a:endParaRPr lang="en-IN" sz="170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0" dirty="0">
                          <a:latin typeface="Book Antiqua" pitchFamily="18" charset="0"/>
                        </a:rPr>
                        <a:t>5</a:t>
                      </a:r>
                      <a:endParaRPr lang="en-IN" sz="1700" b="0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Book Antiqua" pitchFamily="18" charset="0"/>
                        </a:rPr>
                        <a:t>NORTH</a:t>
                      </a:r>
                      <a:endParaRPr lang="en-IN" sz="17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34170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1127.61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u="none" strike="noStrike" dirty="0">
                          <a:effectLst/>
                          <a:latin typeface="Book Antiqua" pitchFamily="18" charset="0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1127.61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4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Book Antiqua" pitchFamily="18" charset="0"/>
                        </a:rPr>
                        <a:t>SOUTH</a:t>
                      </a:r>
                      <a:endParaRPr lang="en-IN" sz="17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23330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769.89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u="none" strike="noStrike" dirty="0">
                          <a:effectLst/>
                          <a:latin typeface="Book Antiqua" pitchFamily="18" charset="0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769.89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6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Book Antiqua" pitchFamily="18" charset="0"/>
                        </a:rPr>
                        <a:t>TOTAL</a:t>
                      </a:r>
                      <a:endParaRPr lang="en-IN" sz="17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57500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1897.5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1" u="none" strike="noStrike" dirty="0">
                          <a:effectLst/>
                          <a:latin typeface="Book Antiqua" pitchFamily="18" charset="0"/>
                        </a:rPr>
                        <a:t>0</a:t>
                      </a:r>
                      <a:endParaRPr lang="en-US" sz="17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1897.5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9525" marR="9525" marT="8306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REQUIREMENT OF PULSES (IN MT)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75274883"/>
              </p:ext>
            </p:extLst>
          </p:nvPr>
        </p:nvGraphicFramePr>
        <p:xfrm>
          <a:off x="738150" y="1600200"/>
          <a:ext cx="10644260" cy="34290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715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8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44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30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58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644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6442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2872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0013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1145211"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AVERAGE NO OF</a:t>
                      </a:r>
                      <a:r>
                        <a:rPr lang="en-US" sz="1400" b="0" baseline="0" dirty="0">
                          <a:latin typeface="Book Antiqua" pitchFamily="18" charset="0"/>
                        </a:rPr>
                        <a:t> STUDENTS</a:t>
                      </a:r>
                      <a:endParaRPr lang="en-US" sz="1400" b="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PULSES 1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KABULI CHANA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ook Antiqua" pitchFamily="18" charset="0"/>
                        </a:rPr>
                        <a:t>PULSES 2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MASOOR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ook Antiqua" pitchFamily="18" charset="0"/>
                        </a:rPr>
                        <a:t>PULSES 3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RED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CHAWALI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ook Antiqua" pitchFamily="18" charset="0"/>
                        </a:rPr>
                        <a:t>PULSES 4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CHANA</a:t>
                      </a:r>
                      <a:r>
                        <a:rPr lang="en-US" sz="1400" b="0" baseline="0" dirty="0">
                          <a:latin typeface="Book Antiqua" pitchFamily="18" charset="0"/>
                        </a:rPr>
                        <a:t> WHITE</a:t>
                      </a:r>
                      <a:endParaRPr lang="en-US" sz="1400" b="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ook Antiqua" pitchFamily="18" charset="0"/>
                        </a:rPr>
                        <a:t>PULSES 5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KULEETH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ook Antiqua" pitchFamily="18" charset="0"/>
                        </a:rPr>
                        <a:t>PULSES 6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PAUTE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Book Antiqua" pitchFamily="18" charset="0"/>
                        </a:rPr>
                        <a:t>PULSES 7</a:t>
                      </a:r>
                    </a:p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WHITE</a:t>
                      </a:r>
                      <a:r>
                        <a:rPr lang="en-US" sz="1400" b="0" baseline="0" dirty="0">
                          <a:latin typeface="Book Antiqua" pitchFamily="18" charset="0"/>
                        </a:rPr>
                        <a:t> CHAWALI</a:t>
                      </a:r>
                      <a:endParaRPr lang="en-US" sz="1400" b="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Book Antiqua" pitchFamily="18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62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</a:rPr>
                        <a:t>PRIMARY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ook Antiqua" pitchFamily="18" charset="0"/>
                        </a:rPr>
                        <a:t>87500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64.17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64.17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64.17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96.25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32.08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32.08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32.08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3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</a:rPr>
                        <a:t>UPPER</a:t>
                      </a:r>
                      <a:r>
                        <a:rPr lang="en-US" sz="1400" baseline="0" dirty="0">
                          <a:latin typeface="Book Antiqua" pitchFamily="18" charset="0"/>
                        </a:rPr>
                        <a:t> PRIMARY</a:t>
                      </a:r>
                      <a:endParaRPr lang="en-US" sz="140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ook Antiqua" pitchFamily="18" charset="0"/>
                        </a:rPr>
                        <a:t>57500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94.88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31.63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31.62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31.62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379.5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3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ook Antiqua" pitchFamily="18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ook Antiqua" pitchFamily="18" charset="0"/>
                        </a:rPr>
                        <a:t>145000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127.42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127.42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127.42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191.13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63.71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63.7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Book Antiqua" pitchFamily="18" charset="0"/>
                        </a:rPr>
                        <a:t>764.5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2464" y="5072074"/>
            <a:ext cx="723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latin typeface="Book Antiqua" pitchFamily="18" charset="0"/>
            </a:endParaRPr>
          </a:p>
          <a:p>
            <a:r>
              <a:rPr lang="en-US" sz="1400" b="1" dirty="0">
                <a:latin typeface="Book Antiqua" pitchFamily="18" charset="0"/>
              </a:rPr>
              <a:t>** QUANTITY OF PULSES</a:t>
            </a:r>
          </a:p>
          <a:p>
            <a:r>
              <a:rPr lang="en-US" sz="1400" b="1" dirty="0">
                <a:latin typeface="Book Antiqua" pitchFamily="18" charset="0"/>
              </a:rPr>
              <a:t>PRIMARY</a:t>
            </a:r>
            <a:r>
              <a:rPr lang="en-US" sz="1400" dirty="0">
                <a:latin typeface="Book Antiqua" pitchFamily="18" charset="0"/>
              </a:rPr>
              <a:t> (PER STUDENT PER DAY) ------------&gt; 20 GMS</a:t>
            </a:r>
          </a:p>
          <a:p>
            <a:r>
              <a:rPr lang="en-US" sz="1400" b="1" dirty="0">
                <a:latin typeface="Book Antiqua" pitchFamily="18" charset="0"/>
              </a:rPr>
              <a:t>UPPER PRIMARY</a:t>
            </a:r>
            <a:r>
              <a:rPr lang="en-US" sz="1400" dirty="0">
                <a:latin typeface="Book Antiqua" pitchFamily="18" charset="0"/>
              </a:rPr>
              <a:t> (PER STUDENT PER DAY)---&gt; 30 GMS</a:t>
            </a:r>
          </a:p>
          <a:p>
            <a:endParaRPr lang="en-US" sz="1400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82B751BF-C121-4CF7-B733-151AA4DC0FF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372388"/>
            <a:ext cx="11125200" cy="1143461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REQUIREMENT OF CENTRAL &amp; STATE FUNDS FOR  2020-21 FOR MDM (PRY &amp; UPP. PRY)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(IN LAKHS)</a:t>
            </a:r>
            <a:endParaRPr lang="en-I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3337590"/>
              </p:ext>
            </p:extLst>
          </p:nvPr>
        </p:nvGraphicFramePr>
        <p:xfrm>
          <a:off x="1104900" y="1761468"/>
          <a:ext cx="10237564" cy="493035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23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7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38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20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49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20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3200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3200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20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COMPONENT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PRIMARY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UPPER PRIMARY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00" b="1" dirty="0">
                        <a:latin typeface="Book Antiqua" pitchFamily="18" charset="0"/>
                        <a:ea typeface="Calibri"/>
                        <a:cs typeface="Mangal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TOTAL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GRAND TOTAL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87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CENTRE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STATE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CENTRE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STATE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CENTRE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STATE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600" dirty="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8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COST OF FOOD GRAINS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38.50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37.95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76.45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76.45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8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COOKING COST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517.83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658.35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509.79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408.60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1027.62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1066.95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2094.57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2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TRANSPORT ASSISTANCE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28.88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28.47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57.35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57.35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MME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30.00</a:t>
                      </a:r>
                      <a:endParaRPr lang="en-IN" sz="1600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Calibri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Calibri"/>
                          <a:cs typeface="Segoe UI" panose="020B0502040204020203" pitchFamily="34" charset="0"/>
                        </a:rPr>
                        <a:t>30.00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Calibri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60.00</a:t>
                      </a:r>
                      <a:endParaRPr lang="en-IN" sz="1600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Calibri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60.00</a:t>
                      </a:r>
                      <a:endParaRPr lang="en-IN" sz="1600" b="0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7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HONORARIUM TO COOK CUM HELPER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endParaRPr lang="en-US" sz="1600" dirty="0">
                        <a:solidFill>
                          <a:schemeClr val="tx1"/>
                        </a:solidFill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92.10</a:t>
                      </a:r>
                      <a:endParaRPr lang="en-US" sz="1600" dirty="0">
                        <a:solidFill>
                          <a:schemeClr val="tx1"/>
                        </a:solidFill>
                        <a:latin typeface="Book Antiqua" pitchFamily="18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endParaRPr lang="en-US" sz="1600" dirty="0">
                        <a:solidFill>
                          <a:schemeClr val="tx1"/>
                        </a:solidFill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61.40</a:t>
                      </a:r>
                      <a:endParaRPr lang="en-US" sz="1600" dirty="0">
                        <a:solidFill>
                          <a:schemeClr val="tx1"/>
                        </a:solidFill>
                        <a:latin typeface="Book Antiqua" pitchFamily="18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 71.64</a:t>
                      </a:r>
                    </a:p>
                  </a:txBody>
                  <a:tcPr marL="9525" marR="9525" marT="8305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 47.76</a:t>
                      </a:r>
                    </a:p>
                  </a:txBody>
                  <a:tcPr marL="9525" marR="9525" marT="830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 163.74</a:t>
                      </a: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 109.16</a:t>
                      </a: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272.90</a:t>
                      </a:r>
                    </a:p>
                  </a:txBody>
                  <a:tcPr marL="9525" marR="9525" marT="830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67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FLEXI FUND FOR SUPPLY OF EGGS (5% of total central allocation)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3425" algn="l"/>
                        </a:tabLst>
                        <a:defRPr/>
                      </a:pP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3425" algn="l"/>
                        </a:tabLst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63.00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endParaRPr lang="en-US" sz="1600" dirty="0">
                        <a:solidFill>
                          <a:schemeClr val="tx1"/>
                        </a:solidFill>
                        <a:latin typeface="Book Antiqua" pitchFamily="18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42.00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 -</a:t>
                      </a: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         -</a:t>
                      </a: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63.00</a:t>
                      </a: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42.00</a:t>
                      </a:r>
                    </a:p>
                  </a:txBody>
                  <a:tcPr marL="9525" marR="9525" marT="830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u="none" strike="noStrike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Segoe UI" panose="020B0502040204020203" pitchFamily="34" charset="0"/>
                        </a:rPr>
                        <a:t>105.00</a:t>
                      </a:r>
                    </a:p>
                    <a:p>
                      <a:pPr algn="ctr"/>
                      <a:endParaRPr lang="en-IN" sz="1600" b="0" dirty="0">
                        <a:solidFill>
                          <a:schemeClr val="tx1"/>
                        </a:solidFill>
                        <a:latin typeface="Book Antiqua" pitchFamily="18" charset="0"/>
                        <a:cs typeface="Segoe UI" panose="020B0502040204020203" pitchFamily="34" charset="0"/>
                      </a:endParaRPr>
                    </a:p>
                  </a:txBody>
                  <a:tcPr marL="9525" marR="9525" marT="830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43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Segoe UI" panose="020B0502040204020203" pitchFamily="34" charset="0"/>
                        </a:rPr>
                        <a:t>TOTAL 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Book Antiqua" pitchFamily="18" charset="0"/>
                        <a:ea typeface="Calibri"/>
                        <a:cs typeface="Segoe UI" panose="020B0502040204020203" pitchFamily="34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770.31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761.75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677.85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456.36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1448.16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1218.11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2666.27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NEW INITIATIVE UNDER FLEXI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00633"/>
          </a:xfrm>
        </p:spPr>
        <p:txBody>
          <a:bodyPr/>
          <a:lstStyle/>
          <a:p>
            <a:pPr marL="514350" indent="-514350" algn="just"/>
            <a:r>
              <a:rPr lang="en-IN" dirty="0">
                <a:latin typeface="Book Antiqua" pitchFamily="18" charset="0"/>
              </a:rPr>
              <a:t>It is proposed to provide an egg once in a week for six months to 87,500 students availing MDM at Primary Level.</a:t>
            </a:r>
          </a:p>
          <a:p>
            <a:pPr marL="514350" indent="-514350" algn="just"/>
            <a:r>
              <a:rPr lang="en-US" sz="2400" b="1" u="sng" dirty="0">
                <a:latin typeface="Book Antiqua" pitchFamily="18" charset="0"/>
              </a:rPr>
              <a:t>Financial Implication (for 06 months)</a:t>
            </a:r>
          </a:p>
          <a:p>
            <a:pPr marL="514350" indent="-514350" algn="just">
              <a:buNone/>
            </a:pPr>
            <a:r>
              <a:rPr lang="en-US" sz="2400" dirty="0">
                <a:latin typeface="Book Antiqua" pitchFamily="18" charset="0"/>
              </a:rPr>
              <a:t>	No. of Students X No. of weeks X Rs. 5 (cost of egg)</a:t>
            </a:r>
          </a:p>
          <a:p>
            <a:pPr marL="514350" indent="-514350" algn="just">
              <a:buNone/>
            </a:pPr>
            <a:r>
              <a:rPr lang="en-US" sz="2400" dirty="0">
                <a:latin typeface="Book Antiqua" pitchFamily="18" charset="0"/>
              </a:rPr>
              <a:t>	= 87,500 X 24 X 5</a:t>
            </a:r>
          </a:p>
          <a:p>
            <a:pPr marL="514350" indent="-514350" algn="just">
              <a:buNone/>
            </a:pPr>
            <a:r>
              <a:rPr lang="en-US" sz="2400" dirty="0">
                <a:latin typeface="Book Antiqua" pitchFamily="18" charset="0"/>
              </a:rPr>
              <a:t>	= Rs. 1,05,00,000/- </a:t>
            </a:r>
            <a:endParaRPr lang="en-US" dirty="0">
              <a:latin typeface="Book Antiqua" pitchFamily="18" charset="0"/>
            </a:endParaRPr>
          </a:p>
          <a:p>
            <a:pPr marL="514350" indent="-514350"/>
            <a:r>
              <a:rPr lang="en-US" sz="2400" dirty="0">
                <a:latin typeface="Book Antiqua" pitchFamily="18" charset="0"/>
              </a:rPr>
              <a:t>The said expenditure will be shared between Centre and State on the basis of 60:40.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="" xmlns:a16="http://schemas.microsoft.com/office/drawing/2014/main" id="{41435CE6-30D0-4177-86CF-423C0E08C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10250239"/>
              </p:ext>
            </p:extLst>
          </p:nvPr>
        </p:nvGraphicFramePr>
        <p:xfrm>
          <a:off x="762000" y="1036868"/>
          <a:ext cx="10668000" cy="544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3042"/>
            <a:ext cx="10615650" cy="6644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BEST PRACTICES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88E3B596-4FE2-459C-A089-2DE7B5078EB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PROPOSAL FOR MANAGEMENT MONITORING AND EVALUATION FOR THE YEAR 2020-21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61262588"/>
              </p:ext>
            </p:extLst>
          </p:nvPr>
        </p:nvGraphicFramePr>
        <p:xfrm>
          <a:off x="1485900" y="1752600"/>
          <a:ext cx="9220200" cy="468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077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73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SR.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NAME OF THE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AMOUNT IN RS.</a:t>
                      </a:r>
                      <a:r>
                        <a:rPr lang="en-US" baseline="0" dirty="0">
                          <a:latin typeface="Book Antiqua" pitchFamily="18" charset="0"/>
                        </a:rPr>
                        <a:t> IN LAKHS</a:t>
                      </a:r>
                      <a:r>
                        <a:rPr lang="en-US" dirty="0">
                          <a:latin typeface="Book Antiqua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 Antiqua" pitchFamily="18" charset="0"/>
                        </a:rPr>
                        <a:t>STATE</a:t>
                      </a:r>
                      <a:r>
                        <a:rPr lang="en-US" b="1" baseline="0" dirty="0">
                          <a:latin typeface="Book Antiqua" pitchFamily="18" charset="0"/>
                        </a:rPr>
                        <a:t> LEVEL</a:t>
                      </a:r>
                      <a:endParaRPr lang="en-US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OFFICE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TA/DA/ HIRING OF VEHICLE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MIS COORDINATOR ( 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2.42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DATA ENTRY OPERATORS (TWO)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4.04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 Antiqua" pitchFamily="18" charset="0"/>
                        </a:rPr>
                        <a:t>BLOCK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NUTRITION EXPERTS (THREE)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6.60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Book Antiqua" pitchFamily="18" charset="0"/>
                        </a:rPr>
                        <a:t>DATA ENTRY OPERATORS (TWELVE)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24.28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SOCIAL AUDIT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PROPOSAL FOR MANAGEMENT MONITORING AND EVALUATION FOR THE YEAR 2020-21 (CONTINUED)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71592158"/>
              </p:ext>
            </p:extLst>
          </p:nvPr>
        </p:nvGraphicFramePr>
        <p:xfrm>
          <a:off x="1447800" y="1828800"/>
          <a:ext cx="92964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50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98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SR.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NAME OF THE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AMOUNT IN RS.</a:t>
                      </a:r>
                      <a:r>
                        <a:rPr lang="en-US" baseline="0" dirty="0">
                          <a:latin typeface="Book Antiqua" pitchFamily="18" charset="0"/>
                        </a:rPr>
                        <a:t> IN LAKHS</a:t>
                      </a:r>
                      <a:r>
                        <a:rPr lang="en-US" dirty="0">
                          <a:latin typeface="Book Antiqua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 Antiqua" pitchFamily="18" charset="0"/>
                        </a:rPr>
                        <a:t>SCHOOL </a:t>
                      </a:r>
                      <a:r>
                        <a:rPr lang="en-US" b="1" baseline="0" dirty="0">
                          <a:latin typeface="Book Antiqua" pitchFamily="18" charset="0"/>
                        </a:rPr>
                        <a:t> LEVEL</a:t>
                      </a:r>
                      <a:endParaRPr lang="en-US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FORMS AND STATIONERY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5.88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TESTING OF FOOD SAMPLES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2.92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TRAINING TO COOK CUM HELPERS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TRAINING ON HEALTH AND HYGIENE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ook Antiqua" pitchFamily="18" charset="0"/>
                        </a:rPr>
                        <a:t>IVRS PROJECT (payment to the ITG)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Book Antiqua" pitchFamily="18" charset="0"/>
                        </a:rPr>
                        <a:t>7.86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endParaRPr lang="en-US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Book Antiqua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 Antiqua" pitchFamily="18" charset="0"/>
                        </a:rPr>
                        <a:t>60.00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STUDENTS AVAILING MID DAY MEAL</a:t>
            </a:r>
          </a:p>
        </p:txBody>
      </p:sp>
      <p:pic>
        <p:nvPicPr>
          <p:cNvPr id="15" name="Content Placeholder 14" descr="C:\Users\lenovo\Desktop\UPLOADS\New folder\GPS, SAKWADI BAG, BARDEZ - GOA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8216" y="1357298"/>
            <a:ext cx="450059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lenovo\Desktop\UPLOADS\New folder\GPS, PANSULEM, CANACONA - GOA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1500174"/>
            <a:ext cx="471490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lenovo\Desktop\UPLOADS\New folder\GPS, ALTO BETIM, BARDEZ - GOA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9588" y="785794"/>
            <a:ext cx="45005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lenovo\Desktop\UPLOADS\New folder\GPS, PARRA, BARDEZ - GOA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785794"/>
            <a:ext cx="464347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lenovo\Desktop\UPLOADS\New folder\GPS, HOUSING BOARD, DAVORLIM, SALCETE - GOA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81290" y="3929066"/>
            <a:ext cx="52149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INSPECTIONS UNDER MID DAY MEAL SCHEME</a:t>
            </a:r>
          </a:p>
        </p:txBody>
      </p:sp>
      <p:pic>
        <p:nvPicPr>
          <p:cNvPr id="1027" name="Picture 3" descr="E:\PRAJAKTA DATA 18\MDM DATA of AWPB 19-20\EXTRA WORK 19-20\ROSE INSPECTION PHOTOS\MID DAY MEAL OLPS SCHOOL CORTALIM\20181013_105909.jpg"/>
          <p:cNvPicPr>
            <a:picLocks noChangeAspect="1" noChangeArrowheads="1"/>
          </p:cNvPicPr>
          <p:nvPr/>
        </p:nvPicPr>
        <p:blipFill>
          <a:blip r:embed="rId2" cstate="print"/>
          <a:srcRect l="5634" r="25352"/>
          <a:stretch>
            <a:fillRect/>
          </a:stretch>
        </p:blipFill>
        <p:spPr bwMode="auto">
          <a:xfrm>
            <a:off x="2057400" y="1447800"/>
            <a:ext cx="3733800" cy="2590800"/>
          </a:xfrm>
          <a:prstGeom prst="rect">
            <a:avLst/>
          </a:prstGeom>
          <a:noFill/>
        </p:spPr>
      </p:pic>
      <p:pic>
        <p:nvPicPr>
          <p:cNvPr id="1028" name="Picture 4" descr="E:\PRAJAKTA DATA 18\MDM DATA of AWPB 19-20\EXTRA WORK 19-20\ROSE INSPECTION PHOTOS\MID DAY MEAL OLPS SCHOOL CORTALIM\20181016_110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76" y="1500174"/>
            <a:ext cx="4249782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6"/>
          <p:cNvSpPr>
            <a:spLocks noGrp="1"/>
          </p:cNvSpPr>
          <p:nvPr>
            <p:ph idx="1"/>
          </p:nvPr>
        </p:nvSpPr>
        <p:spPr>
          <a:xfrm>
            <a:off x="1905000" y="1169766"/>
            <a:ext cx="9144000" cy="5555339"/>
          </a:xfrm>
        </p:spPr>
        <p:txBody>
          <a:bodyPr/>
          <a:lstStyle/>
          <a:p>
            <a:pPr eaLnBrk="1" hangingPunct="1"/>
            <a:endParaRPr lang="en-US" b="1"/>
          </a:p>
          <a:p>
            <a:pPr eaLnBrk="1" hangingPunct="1">
              <a:buFontTx/>
              <a:buNone/>
            </a:pPr>
            <a:endParaRPr lang="en-IN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7C048C31-7355-440F-AD2A-2A5E2FB94C1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81158" y="372386"/>
            <a:ext cx="8286808" cy="846814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b="1" dirty="0">
                <a:latin typeface="Book Antiqua" pitchFamily="18" charset="0"/>
                <a:cs typeface="Segoe UI" panose="020B0502040204020203" pitchFamily="34" charset="0"/>
              </a:rPr>
              <a:t>MENU FOR MID-DAY MEAL</a:t>
            </a:r>
            <a:endParaRPr lang="en-IN" sz="4000" b="1" dirty="0">
              <a:latin typeface="Book Antiqua" pitchFamily="18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28621903"/>
              </p:ext>
            </p:extLst>
          </p:nvPr>
        </p:nvGraphicFramePr>
        <p:xfrm>
          <a:off x="1238216" y="1214422"/>
          <a:ext cx="9601232" cy="51829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43833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178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2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EARLIER MENU PRIOR TO 2015</a:t>
                      </a:r>
                      <a:endParaRPr kumimoji="0" lang="en-US" sz="2000" b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EXISTING MENU AFTER 2015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70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BHAJI PAV/PURI/CHAPATI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VEGETABLE PULAO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anchorCtr="1" horzOverflow="overflow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kern="1200" dirty="0">
                          <a:effectLst/>
                          <a:latin typeface="Book Antiqua" pitchFamily="18" charset="0"/>
                        </a:rPr>
                        <a:t>CHOLE BHAJI &amp; PAV/POLI.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kern="1200" dirty="0">
                          <a:effectLst/>
                          <a:latin typeface="Book Antiqua" pitchFamily="18" charset="0"/>
                        </a:rPr>
                        <a:t>MASOOR BHAJI &amp; CHAPATI.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kern="1200" dirty="0">
                          <a:effectLst/>
                          <a:latin typeface="Book Antiqua" pitchFamily="18" charset="0"/>
                        </a:rPr>
                        <a:t>RED CHOWLI BHAJI &amp; CHAPATI.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kern="1200" dirty="0">
                          <a:effectLst/>
                          <a:latin typeface="Book Antiqua" pitchFamily="18" charset="0"/>
                        </a:rPr>
                        <a:t>CHANA BHAJI &amp; PAV/POLI.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kern="1200" dirty="0">
                          <a:effectLst/>
                          <a:latin typeface="Book Antiqua" pitchFamily="18" charset="0"/>
                        </a:rPr>
                        <a:t>CHANA-KULEETH MIX BHAJI &amp;   PAV/POLI.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kern="1200" dirty="0">
                          <a:effectLst/>
                          <a:latin typeface="Book Antiqua" pitchFamily="18" charset="0"/>
                        </a:rPr>
                        <a:t>CHOWLI-PAUTE MIX BAHAJI &amp; CHAPATI.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INSPECTIONS OF MID DAY MEAL</a:t>
            </a:r>
          </a:p>
        </p:txBody>
      </p:sp>
      <p:pic>
        <p:nvPicPr>
          <p:cNvPr id="2050" name="Picture 2" descr="E:\PRAJAKTA DATA 18\MDM DATA of AWPB 19-20\EXTRA WORK 19-20\ROSE INSPECTION PHOTOS\HS\IMG_20181006_103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092" y="1214422"/>
            <a:ext cx="3859522" cy="2720717"/>
          </a:xfrm>
          <a:prstGeom prst="rect">
            <a:avLst/>
          </a:prstGeom>
          <a:noFill/>
        </p:spPr>
      </p:pic>
      <p:pic>
        <p:nvPicPr>
          <p:cNvPr id="2052" name="Picture 4" descr="E:\PRAJAKTA DATA 18\MDM DATA of AWPB 19-20\EXTRA WORK 19-20\ROSE INSPECTION PHOTOS\Holy Spirit\20181005_110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143000"/>
            <a:ext cx="5035557" cy="2786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668000" cy="1401762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TRAINING GIVEN TO CCH ON FOOD SAFETY, HYGIENE AND DISTRIBUTION OF MID DAY MEAL</a:t>
            </a:r>
          </a:p>
        </p:txBody>
      </p:sp>
      <p:pic>
        <p:nvPicPr>
          <p:cNvPr id="9218" name="Picture 2" descr="E:\PRAJAKTA DATA 18\MDM DATA of AWPB 18-19\EXTRA WORK 18-19\CCH\Selected Pics CCH\IMG20190107160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347" r="30300"/>
          <a:stretch>
            <a:fillRect/>
          </a:stretch>
        </p:blipFill>
        <p:spPr bwMode="auto">
          <a:xfrm>
            <a:off x="2057400" y="2133600"/>
            <a:ext cx="3352800" cy="4724400"/>
          </a:xfrm>
          <a:prstGeom prst="rect">
            <a:avLst/>
          </a:prstGeom>
          <a:noFill/>
        </p:spPr>
      </p:pic>
      <p:pic>
        <p:nvPicPr>
          <p:cNvPr id="9219" name="Picture 3" descr="E:\PRAJAKTA DATA 18\MDM DATA of AWPB 18-19\EXTRA WORK 18-19\CCH\Selected Pics CCH\IMG20190108150904.jpg"/>
          <p:cNvPicPr>
            <a:picLocks noChangeAspect="1" noChangeArrowheads="1"/>
          </p:cNvPicPr>
          <p:nvPr/>
        </p:nvPicPr>
        <p:blipFill>
          <a:blip r:embed="rId3" cstate="print"/>
          <a:srcRect l="5556" t="2941" r="4167"/>
          <a:stretch>
            <a:fillRect/>
          </a:stretch>
        </p:blipFill>
        <p:spPr bwMode="auto">
          <a:xfrm>
            <a:off x="5715000" y="1828800"/>
            <a:ext cx="49530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RAJAKTA DATA 18\MDM DATA of AWPB 18-19\EXTRA WORK 18-19\CCH\Selected Pics CCH\IMG20190109160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1818"/>
          <a:stretch>
            <a:fillRect/>
          </a:stretch>
        </p:blipFill>
        <p:spPr bwMode="auto">
          <a:xfrm>
            <a:off x="2971801" y="3962400"/>
            <a:ext cx="6279217" cy="2743200"/>
          </a:xfrm>
          <a:prstGeom prst="rect">
            <a:avLst/>
          </a:prstGeom>
          <a:noFill/>
        </p:spPr>
      </p:pic>
      <p:pic>
        <p:nvPicPr>
          <p:cNvPr id="10243" name="Picture 3" descr="E:\PRAJAKTA DATA 18\MDM DATA of AWPB 18-19\EXTRA WORK 18-19\CCH\Selected Pics CCH\IMG2019011815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609600"/>
            <a:ext cx="6172200" cy="3253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PRAJAKTA DATA 18\MDM DATA of AWPB 18-19\EXTRA WORK 18-19\CCH\Selected Pics CCH\Cooking Competition\IMG20190109153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657600"/>
            <a:ext cx="3371880" cy="267308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VARIOUS HEALTHY NUTRITIOUS RECIPES PRESENTED FOR COOKING COMPETITION</a:t>
            </a:r>
          </a:p>
        </p:txBody>
      </p:sp>
      <p:pic>
        <p:nvPicPr>
          <p:cNvPr id="3075" name="Picture 3" descr="E:\PRAJAKTA DATA 18\MDM DATA of AWPB 18-19\EXTRA WORK 18-19\CCH\Selected Pics CCH\Cooking Competition\IMG20190108155842 - Copy.jpg"/>
          <p:cNvPicPr>
            <a:picLocks noChangeAspect="1" noChangeArrowheads="1"/>
          </p:cNvPicPr>
          <p:nvPr/>
        </p:nvPicPr>
        <p:blipFill>
          <a:blip r:embed="rId3" cstate="print"/>
          <a:srcRect t="27083" r="11667"/>
          <a:stretch>
            <a:fillRect/>
          </a:stretch>
        </p:blipFill>
        <p:spPr bwMode="auto">
          <a:xfrm>
            <a:off x="7010400" y="1371600"/>
            <a:ext cx="3352800" cy="2514600"/>
          </a:xfrm>
          <a:prstGeom prst="rect">
            <a:avLst/>
          </a:prstGeom>
          <a:noFill/>
        </p:spPr>
      </p:pic>
      <p:pic>
        <p:nvPicPr>
          <p:cNvPr id="3077" name="Picture 5" descr="E:\PRAJAKTA DATA 18\MDM DATA of AWPB 18-19\EXTRA WORK 18-19\CCH\Selected Pics CCH\Cooking Competition\Picture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9572" y="1371600"/>
            <a:ext cx="5054004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112014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SOME OF THE WINNERS OF THE COMPETITIONS </a:t>
            </a:r>
          </a:p>
        </p:txBody>
      </p:sp>
      <p:pic>
        <p:nvPicPr>
          <p:cNvPr id="8194" name="Picture 2" descr="E:\PRAJAKTA DATA 18\MDM DATA of AWPB 18-19\EXTRA WORK 18-19\CCH\Selected Pics CCH\Cooking Competition\IMG20190110165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69" r="11538"/>
          <a:stretch>
            <a:fillRect/>
          </a:stretch>
        </p:blipFill>
        <p:spPr bwMode="auto">
          <a:xfrm>
            <a:off x="2057399" y="1295400"/>
            <a:ext cx="4609662" cy="2919418"/>
          </a:xfrm>
          <a:prstGeom prst="rect">
            <a:avLst/>
          </a:prstGeom>
          <a:noFill/>
        </p:spPr>
      </p:pic>
      <p:pic>
        <p:nvPicPr>
          <p:cNvPr id="8195" name="Picture 3" descr="E:\PRAJAKTA DATA 18\MDM DATA of AWPB 18-19\EXTRA WORK 18-19\CCH\Selected Pics CCH\Cooking Competition\IMG20190109163851.jpg"/>
          <p:cNvPicPr>
            <a:picLocks noChangeAspect="1" noChangeArrowheads="1"/>
          </p:cNvPicPr>
          <p:nvPr/>
        </p:nvPicPr>
        <p:blipFill>
          <a:blip r:embed="rId3" cstate="print"/>
          <a:srcRect l="14616" r="29167"/>
          <a:stretch>
            <a:fillRect/>
          </a:stretch>
        </p:blipFill>
        <p:spPr bwMode="auto">
          <a:xfrm>
            <a:off x="7167570" y="1214422"/>
            <a:ext cx="3827035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71077"/>
            <a:ext cx="8229600" cy="5354611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9600" dirty="0">
              <a:solidFill>
                <a:srgbClr val="0070C0"/>
              </a:solidFill>
              <a:latin typeface="Book Antiqua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600" dirty="0">
                <a:solidFill>
                  <a:srgbClr val="0070C0"/>
                </a:solidFill>
                <a:latin typeface="Bell MT" pitchFamily="18" charset="0"/>
              </a:rPr>
              <a:t>THANK YOU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F5022B04-BEC8-4E46-876A-4C0DBEF9EAF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25686294"/>
              </p:ext>
            </p:extLst>
          </p:nvPr>
        </p:nvGraphicFramePr>
        <p:xfrm>
          <a:off x="1381092" y="1285861"/>
          <a:ext cx="9432675" cy="489761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0053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5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52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36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850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STAGE</a:t>
                      </a:r>
                      <a:r>
                        <a:rPr lang="en-US" sz="1700" baseline="0" dirty="0">
                          <a:latin typeface="Book Antiqua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PAB APPROVAL</a:t>
                      </a: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2019-20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COVERAGE 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REMARKS</a:t>
                      </a:r>
                      <a:endParaRPr lang="en-US" sz="17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1753"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PRIMARY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1034</a:t>
                      </a:r>
                    </a:p>
                    <a:p>
                      <a:pPr algn="ctr"/>
                      <a:endParaRPr lang="en-US" sz="17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1029</a:t>
                      </a:r>
                      <a:endParaRPr lang="en-US" sz="1700" b="1" dirty="0"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Book Antiqua" pitchFamily="18" charset="0"/>
                        </a:rPr>
                        <a:t> 6</a:t>
                      </a:r>
                      <a:r>
                        <a:rPr lang="en-US" sz="1700" baseline="0" dirty="0">
                          <a:latin typeface="Book Antiqua" pitchFamily="18" charset="0"/>
                        </a:rPr>
                        <a:t> </a:t>
                      </a:r>
                      <a:r>
                        <a:rPr lang="en-US" sz="1700" dirty="0">
                          <a:latin typeface="Book Antiqua" pitchFamily="18" charset="0"/>
                        </a:rPr>
                        <a:t>GOVT. PRIMARY SCHOOLS ARE</a:t>
                      </a:r>
                      <a:r>
                        <a:rPr lang="en-US" sz="1700" baseline="0" dirty="0">
                          <a:latin typeface="Book Antiqua" pitchFamily="18" charset="0"/>
                        </a:rPr>
                        <a:t> CLOSED/AMALGAMATED IN NEIGHBORING SCHOOLS.</a:t>
                      </a:r>
                    </a:p>
                    <a:p>
                      <a:pPr algn="ctr"/>
                      <a:endParaRPr lang="en-US" sz="1600" dirty="0"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6309"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UPPER PRIMARY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440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IN" sz="1700" b="1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IN" sz="1700" b="1" dirty="0">
                          <a:latin typeface="Book Antiqua" pitchFamily="18" charset="0"/>
                        </a:rPr>
                        <a:t>439</a:t>
                      </a:r>
                      <a:endParaRPr lang="en-US" sz="1700" b="1" dirty="0"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endParaRPr lang="en-US" sz="1700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latin typeface="Book Antiqua" pitchFamily="18" charset="0"/>
                        </a:rPr>
                        <a:t>1</a:t>
                      </a:r>
                      <a:r>
                        <a:rPr lang="en-US" sz="1700" baseline="0" dirty="0">
                          <a:latin typeface="Book Antiqua" pitchFamily="18" charset="0"/>
                        </a:rPr>
                        <a:t> GOVT. MIDDLE SCHOOL IS CLOSED.</a:t>
                      </a:r>
                      <a:endParaRPr lang="en-US" sz="17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6309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Book Antiqua" pitchFamily="18" charset="0"/>
                        </a:rPr>
                        <a:t>TOTAL</a:t>
                      </a:r>
                    </a:p>
                  </a:txBody>
                  <a:tcPr marT="39882" marB="39882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Book Antiqua" pitchFamily="18" charset="0"/>
                        </a:rPr>
                        <a:t>1474</a:t>
                      </a: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Book Antiqua" pitchFamily="18" charset="0"/>
                        </a:rPr>
                        <a:t>1468</a:t>
                      </a: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 marT="39882" marB="3988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619327545"/>
                  </a:ext>
                </a:extLst>
              </a:tr>
            </a:tbl>
          </a:graphicData>
        </a:graphic>
      </p:graphicFrame>
      <p:sp>
        <p:nvSpPr>
          <p:cNvPr id="123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46072BBD-4AF2-4A55-B595-FD8DF754D3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8" y="239490"/>
            <a:ext cx="10325138" cy="930274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INSTITUTIONS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45" name="Group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782088"/>
              </p:ext>
            </p:extLst>
          </p:nvPr>
        </p:nvGraphicFramePr>
        <p:xfrm>
          <a:off x="1452530" y="1981200"/>
          <a:ext cx="9429813" cy="41170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224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7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471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2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25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316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16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0464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NO. OF CHILDREN</a:t>
                      </a:r>
                    </a:p>
                  </a:txBody>
                  <a:tcPr marT="39871" marB="3987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39871" marB="39871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5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CATEGORY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ENROLLMENT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AVERAGE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PAB APPROVAL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473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2018-19</a:t>
                      </a:r>
                      <a:endParaRPr kumimoji="0" lang="en-I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2019-20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2018-19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2019-20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2018-19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2019-20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37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PRIMARY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95330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95873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IN" dirty="0">
                          <a:latin typeface="Book Antiqua" pitchFamily="18" charset="0"/>
                        </a:rPr>
                        <a:t>86327</a:t>
                      </a:r>
                      <a:endParaRPr lang="en-US" dirty="0">
                        <a:latin typeface="Book Antiqua" pitchFamily="18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85386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IN" dirty="0">
                          <a:latin typeface="Book Antiqua" pitchFamily="18" charset="0"/>
                        </a:rPr>
                        <a:t>87000</a:t>
                      </a:r>
                      <a:endParaRPr lang="en-US" dirty="0">
                        <a:latin typeface="Book Antiqua" pitchFamily="18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87000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2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UPPER PRIMARY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66363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65505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IN" dirty="0">
                          <a:latin typeface="Book Antiqua" pitchFamily="18" charset="0"/>
                        </a:rPr>
                        <a:t>55137</a:t>
                      </a:r>
                      <a:endParaRPr lang="en-US" dirty="0">
                        <a:latin typeface="Book Antiqua" pitchFamily="18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54477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en-IN" dirty="0">
                          <a:latin typeface="Book Antiqua" pitchFamily="18" charset="0"/>
                        </a:rPr>
                        <a:t>58500</a:t>
                      </a:r>
                      <a:endParaRPr lang="en-US" dirty="0">
                        <a:latin typeface="Book Antiqua" pitchFamily="18" charset="0"/>
                      </a:endParaRPr>
                    </a:p>
                  </a:txBody>
                  <a:tcPr marT="39871" marB="3987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58000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1" marB="39871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3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416676"/>
            <a:ext cx="2133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AE8CFAF3-0998-4A76-B9E8-C515D0C1819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5283"/>
            <a:ext cx="10591800" cy="1018717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APPROVAL V/S ACHIEVEMENT FOR THE YEAR 2019 – 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56804701"/>
              </p:ext>
            </p:extLst>
          </p:nvPr>
        </p:nvGraphicFramePr>
        <p:xfrm>
          <a:off x="1952596" y="2000240"/>
          <a:ext cx="8686800" cy="350190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0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  <a:cs typeface="Arial" charset="0"/>
                        </a:rPr>
                        <a:t>Financial Year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8" marB="3987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PAB APPROVAL FOR </a:t>
                      </a:r>
                    </a:p>
                  </a:txBody>
                  <a:tcPr marT="39878" marB="3987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itchFamily="18" charset="0"/>
                        </a:rPr>
                        <a:t>COVERAGE FOR</a:t>
                      </a:r>
                    </a:p>
                  </a:txBody>
                  <a:tcPr marT="39878" marB="39878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8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2018-19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8" marB="3987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220 Days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8" marB="3987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Book Antiqua" pitchFamily="18" charset="0"/>
                        </a:rPr>
                        <a:t>221 Days</a:t>
                      </a:r>
                    </a:p>
                  </a:txBody>
                  <a:tcPr marT="39878" marB="39878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2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2019-20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8" marB="3987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220 Days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8" marB="3987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152 Days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( till 31/12/2019)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39878" marB="39878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3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09A90915-065E-42C3-88AC-148E2424A4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38837"/>
            <a:ext cx="9939374" cy="114346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WORKING DAYS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C77BBB-7AC9-4C1B-A4C0-C4328667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9784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MDMS ADMINISTRATIVE SETUP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8A78725-2C12-401B-8A4B-BB7EA2E21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86931209"/>
              </p:ext>
            </p:extLst>
          </p:nvPr>
        </p:nvGraphicFramePr>
        <p:xfrm>
          <a:off x="609600" y="1417638"/>
          <a:ext cx="10972800" cy="4983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316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738688" y="1586450"/>
            <a:ext cx="2462212" cy="22287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9B8F24D8-6408-4505-984B-00CB6FDB145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28900" y="3326561"/>
            <a:ext cx="6934200" cy="115176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1500" b="1" dirty="0">
                <a:solidFill>
                  <a:schemeClr val="tx1"/>
                </a:solidFill>
                <a:latin typeface="Book Antiqua" pitchFamily="18" charset="0"/>
              </a:rPr>
              <a:t>DIRECTORATE OF EDUCATION SCRUTINIZES AND SUBMITS THE BILLS TO THE DIRECTORATE OF ACCOUNTS FOR FINAL PAYMENT TO SHG,FCI, TRANSPORTER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2109728"/>
            <a:ext cx="3698631" cy="73508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1500" b="1" dirty="0">
                <a:solidFill>
                  <a:schemeClr val="tx1"/>
                </a:solidFill>
                <a:latin typeface="Book Antiqua" pitchFamily="18" charset="0"/>
              </a:rPr>
              <a:t>BILLS OF SELF HELP GROUPS ARE SUBMITTED BY THE TALUKA ADEIs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5340" y="0"/>
            <a:ext cx="10601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FLOW OF FUNDS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8900" y="908385"/>
            <a:ext cx="6858000" cy="332241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1500" b="1" dirty="0">
                <a:solidFill>
                  <a:schemeClr val="tx1"/>
                </a:solidFill>
                <a:latin typeface="Book Antiqua" pitchFamily="18" charset="0"/>
              </a:rPr>
              <a:t>CENTRAL GOVT RELEASES FUNDS AS PER ALLOCATION</a:t>
            </a:r>
          </a:p>
        </p:txBody>
      </p:sp>
      <p:sp>
        <p:nvSpPr>
          <p:cNvPr id="9" name="Down Arrow 8"/>
          <p:cNvSpPr/>
          <p:nvPr/>
        </p:nvSpPr>
        <p:spPr>
          <a:xfrm>
            <a:off x="5867400" y="1253313"/>
            <a:ext cx="381000" cy="3322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11900" y="2075813"/>
            <a:ext cx="3397250" cy="8015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 sz="1500" b="1" dirty="0">
              <a:solidFill>
                <a:srgbClr val="0070C0"/>
              </a:solidFill>
              <a:latin typeface="Book Antiqua" pitchFamily="18" charset="0"/>
            </a:endParaRPr>
          </a:p>
          <a:p>
            <a:pPr algn="ctr">
              <a:defRPr/>
            </a:pPr>
            <a:r>
              <a:rPr lang="en-US" altLang="en-US" sz="1500" b="1" dirty="0">
                <a:solidFill>
                  <a:schemeClr val="tx1"/>
                </a:solidFill>
                <a:latin typeface="Book Antiqua" pitchFamily="18" charset="0"/>
              </a:rPr>
              <a:t>STATE TREASURY RELEASES STATE SHARE FUND</a:t>
            </a:r>
          </a:p>
          <a:p>
            <a:pPr algn="ctr">
              <a:defRPr/>
            </a:pPr>
            <a:endParaRPr lang="en-US" sz="1500" b="1" dirty="0">
              <a:solidFill>
                <a:srgbClr val="0070C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567238" y="1586450"/>
            <a:ext cx="381000" cy="4471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867400" y="4554465"/>
            <a:ext cx="381000" cy="3322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867400" y="5488893"/>
            <a:ext cx="381000" cy="3322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43300" y="4952202"/>
            <a:ext cx="5029200" cy="4651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1500" b="1" dirty="0">
                <a:solidFill>
                  <a:schemeClr val="tx1"/>
                </a:solidFill>
                <a:latin typeface="Book Antiqua" pitchFamily="18" charset="0"/>
              </a:rPr>
              <a:t>CCH– Rs.1000 per month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4600" y="5909970"/>
            <a:ext cx="7086600" cy="5315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1500" b="1" dirty="0">
                <a:solidFill>
                  <a:schemeClr val="tx1"/>
                </a:solidFill>
                <a:latin typeface="Book Antiqua" pitchFamily="18" charset="0"/>
              </a:rPr>
              <a:t>PAYMENTS IS DONE THROUGH ECS  TO THE SELF HELP GROUPS,  FCI, TRANSPORTER ON MONTHLY BASIS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7010400" y="1586450"/>
            <a:ext cx="381000" cy="4471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7010400" y="2879420"/>
            <a:ext cx="381000" cy="4471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4548188" y="2835121"/>
            <a:ext cx="381000" cy="4471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="" xmlns:a16="http://schemas.microsoft.com/office/drawing/2014/main" id="{FA79D077-76C5-4393-BED4-E7ECE3EF12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47662307"/>
              </p:ext>
            </p:extLst>
          </p:nvPr>
        </p:nvGraphicFramePr>
        <p:xfrm>
          <a:off x="1143001" y="837525"/>
          <a:ext cx="10210799" cy="551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4466AB0A-AB0F-4F69-B154-84013EB6B76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278"/>
            <a:ext cx="10310849" cy="685247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Segoe UI" panose="020B0502040204020203" pitchFamily="34" charset="0"/>
              </a:rPr>
              <a:t>SUPPLY OF MEALS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1736</Words>
  <Application>Microsoft Macintosh PowerPoint</Application>
  <PresentationFormat>Custom</PresentationFormat>
  <Paragraphs>591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BRIEF HISTORY</vt:lpstr>
      <vt:lpstr>MENU FOR MID-DAY MEAL</vt:lpstr>
      <vt:lpstr>INSTITUTIONS </vt:lpstr>
      <vt:lpstr>APPROVAL V/S ACHIEVEMENT FOR THE YEAR 2019 – 20</vt:lpstr>
      <vt:lpstr>WORKING DAYS </vt:lpstr>
      <vt:lpstr>MDMS ADMINISTRATIVE SETUP</vt:lpstr>
      <vt:lpstr>Slide 8</vt:lpstr>
      <vt:lpstr>SUPPLY OF MEALS</vt:lpstr>
      <vt:lpstr>CHECKING QUANTITY AND QUALITY</vt:lpstr>
      <vt:lpstr>CHECKING QUANTITY AND QUALITY (CONTD..)</vt:lpstr>
      <vt:lpstr>GRIEVANCE REDRESSAL SYSTEM</vt:lpstr>
      <vt:lpstr>SCHOOL HEALTH PROGRAMME</vt:lpstr>
      <vt:lpstr>BUDGET PROVISIONS (IN LAKHS)</vt:lpstr>
      <vt:lpstr>DETAILS OF THE FOOD GRAINS RELEASED / UTILISED FOR PRIMARY &amp; UPPER PRIMARY STAGE UPTO DEC 19 (IN METRIC TONNES)</vt:lpstr>
      <vt:lpstr>CENTRAL ASSISTANCE FOR  2019-20 FOR MDMS   (PRY &amp; UPP. PRY) (IN LAKHS) </vt:lpstr>
      <vt:lpstr>MIS ANNUAL AND MONTHLY STATUS REPORT</vt:lpstr>
      <vt:lpstr>PROPOSAL FOR THE YEAR 2020-21</vt:lpstr>
      <vt:lpstr>TOTAL REQUIREMENT OF FOOD GRAINS FOR 2020-21 FOR PRIMARY STAGE  (CLASSES I-V)</vt:lpstr>
      <vt:lpstr>TOTAL REQUIREMENT OF FOOD GRAINS FOR 2020-21 FOR UPPER- PRIMARY STAGE  (CLASSES VI-VIII)</vt:lpstr>
      <vt:lpstr>REQUIREMENT OF PULSES (IN MT)</vt:lpstr>
      <vt:lpstr>REQUIREMENT OF CENTRAL &amp; STATE FUNDS FOR  2020-21 FOR MDM (PRY &amp; UPP. PRY) (IN LAKHS)</vt:lpstr>
      <vt:lpstr>NEW INITIATIVE UNDER FLEXI FUND</vt:lpstr>
      <vt:lpstr>BEST PRACTICES</vt:lpstr>
      <vt:lpstr>PROPOSAL FOR MANAGEMENT MONITORING AND EVALUATION FOR THE YEAR 2020-21</vt:lpstr>
      <vt:lpstr>PROPOSAL FOR MANAGEMENT MONITORING AND EVALUATION FOR THE YEAR 2020-21 (CONTINUED)</vt:lpstr>
      <vt:lpstr>STUDENTS AVAILING MID DAY MEAL</vt:lpstr>
      <vt:lpstr>Slide 28</vt:lpstr>
      <vt:lpstr>INSPECTIONS UNDER MID DAY MEAL SCHEME</vt:lpstr>
      <vt:lpstr>INSPECTIONS OF MID DAY MEAL</vt:lpstr>
      <vt:lpstr>TRAINING GIVEN TO CCH ON FOOD SAFETY, HYGIENE AND DISTRIBUTION OF MID DAY MEAL</vt:lpstr>
      <vt:lpstr>Slide 32</vt:lpstr>
      <vt:lpstr>VARIOUS HEALTHY NUTRITIOUS RECIPES PRESENTED FOR COOKING COMPETITION</vt:lpstr>
      <vt:lpstr>SOME OF THE WINNERS OF THE COMPETITIONS 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ACD</dc:creator>
  <cp:lastModifiedBy>RANDHIR</cp:lastModifiedBy>
  <cp:revision>425</cp:revision>
  <dcterms:created xsi:type="dcterms:W3CDTF">2017-12-28T06:14:48Z</dcterms:created>
  <dcterms:modified xsi:type="dcterms:W3CDTF">2020-03-19T11:06:19Z</dcterms:modified>
</cp:coreProperties>
</file>